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234499"/>
            <a:ext cx="35983761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3953719" y="1699847"/>
            <a:ext cx="35983761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953719" y="2171023"/>
            <a:ext cx="35983761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388280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40148158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526694" y="3106806"/>
            <a:ext cx="10028261" cy="88685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3106806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3143382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599846" y="3622528"/>
            <a:ext cx="9881957" cy="83162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10906085" y="3106806"/>
            <a:ext cx="10863950" cy="88685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906085" y="3106806"/>
            <a:ext cx="10863950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960949" y="3143382"/>
            <a:ext cx="1075422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10979237" y="3622528"/>
            <a:ext cx="10717646" cy="83162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22121165" y="3106806"/>
            <a:ext cx="10863950" cy="1870712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121165" y="3106806"/>
            <a:ext cx="10863950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176029" y="3143382"/>
            <a:ext cx="1075422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22194317" y="3622528"/>
            <a:ext cx="10717646" cy="181548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33336244" y="3106806"/>
            <a:ext cx="10028261" cy="88685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3336244" y="3106806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3391108" y="3143382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33409396" y="3622528"/>
            <a:ext cx="9881957" cy="83162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526694" y="12150871"/>
            <a:ext cx="10028261" cy="48776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26694" y="12150871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81558" y="12187447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599846" y="12666593"/>
            <a:ext cx="9881957" cy="4325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10906085" y="12150871"/>
            <a:ext cx="10863950" cy="966305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06085" y="12150871"/>
            <a:ext cx="10863950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960949" y="12187447"/>
            <a:ext cx="1075422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10979237" y="12666593"/>
            <a:ext cx="10717646" cy="9110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33336244" y="12150871"/>
            <a:ext cx="10028261" cy="487767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3336244" y="12150871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3391108" y="12187447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33409396" y="12666593"/>
            <a:ext cx="9881957" cy="4325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53" name="Shape 51"/>
          <p:cNvSpPr/>
          <p:nvPr/>
        </p:nvSpPr>
        <p:spPr>
          <a:xfrm>
            <a:off x="526694" y="17204111"/>
            <a:ext cx="10028261" cy="460981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26694" y="17204111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81558" y="17240687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56" name="Text 54"/>
          <p:cNvSpPr/>
          <p:nvPr/>
        </p:nvSpPr>
        <p:spPr>
          <a:xfrm>
            <a:off x="599846" y="17719833"/>
            <a:ext cx="9881957" cy="40575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57" name="Shape 55"/>
          <p:cNvSpPr/>
          <p:nvPr/>
        </p:nvSpPr>
        <p:spPr>
          <a:xfrm>
            <a:off x="33336244" y="17204111"/>
            <a:ext cx="10028261" cy="26605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3336244" y="17204111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3391108" y="17240687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60" name="Text 58"/>
          <p:cNvSpPr/>
          <p:nvPr/>
        </p:nvSpPr>
        <p:spPr>
          <a:xfrm>
            <a:off x="33409396" y="17719833"/>
            <a:ext cx="9881957" cy="2108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61" name="Shape 59"/>
          <p:cNvSpPr/>
          <p:nvPr/>
        </p:nvSpPr>
        <p:spPr>
          <a:xfrm>
            <a:off x="33336244" y="20040226"/>
            <a:ext cx="10028261" cy="17737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3336244" y="20040226"/>
            <a:ext cx="10028261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3391108" y="20076802"/>
            <a:ext cx="991853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64" name="Text 62"/>
          <p:cNvSpPr/>
          <p:nvPr/>
        </p:nvSpPr>
        <p:spPr>
          <a:xfrm>
            <a:off x="33409396" y="20555948"/>
            <a:ext cx="9881957" cy="12214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