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81405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81405"/>
            <a:ext cx="43891200" cy="281405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62811"/>
            <a:ext cx="43891200" cy="281405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844216"/>
            <a:ext cx="43891200" cy="281405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125621"/>
            <a:ext cx="43891200" cy="281405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407026"/>
            <a:ext cx="43891200" cy="281405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688432"/>
            <a:ext cx="43891200" cy="281405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969837"/>
            <a:ext cx="43891200" cy="281405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251242"/>
            <a:ext cx="43891200" cy="281405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532648"/>
            <a:ext cx="43891200" cy="281405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814053"/>
            <a:ext cx="43891200" cy="281405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3095458"/>
            <a:ext cx="43891200" cy="281405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376864"/>
            <a:ext cx="43891200" cy="281405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658269"/>
            <a:ext cx="43891200" cy="281405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393967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953719" y="461090"/>
            <a:ext cx="35983761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3953719" y="2258698"/>
            <a:ext cx="35983761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3953719" y="2835517"/>
            <a:ext cx="35983761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7388280" y="1092891"/>
            <a:ext cx="2338523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88280" y="1878397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40148158" y="1092891"/>
            <a:ext cx="2338523" cy="175389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148158" y="1878397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526694" y="4203021"/>
            <a:ext cx="10028261" cy="1352576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6694" y="4203021"/>
            <a:ext cx="1002826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1558" y="4239597"/>
            <a:ext cx="991853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599846" y="4949172"/>
            <a:ext cx="9881957" cy="127430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10906085" y="4203021"/>
            <a:ext cx="10863950" cy="1352576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906085" y="4203021"/>
            <a:ext cx="10863950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960949" y="4239597"/>
            <a:ext cx="1075422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10979237" y="4949172"/>
            <a:ext cx="10717646" cy="127430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22121165" y="4203021"/>
            <a:ext cx="10863950" cy="2851786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121165" y="4203021"/>
            <a:ext cx="10863950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176029" y="4239597"/>
            <a:ext cx="1075422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22194317" y="4949172"/>
            <a:ext cx="10717646" cy="277351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33336244" y="4203021"/>
            <a:ext cx="10028261" cy="1352576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3336244" y="4203021"/>
            <a:ext cx="1002826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3391108" y="4239597"/>
            <a:ext cx="991853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33409396" y="4949172"/>
            <a:ext cx="9881957" cy="127430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526694" y="17992138"/>
            <a:ext cx="10028261" cy="743917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26694" y="17992138"/>
            <a:ext cx="1002826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81558" y="18028714"/>
            <a:ext cx="991853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599846" y="18738288"/>
            <a:ext cx="9881957" cy="66564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10906085" y="17992138"/>
            <a:ext cx="10863950" cy="1472875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0906085" y="17992138"/>
            <a:ext cx="10863950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0960949" y="18028714"/>
            <a:ext cx="10754222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10979237" y="18738288"/>
            <a:ext cx="10717646" cy="139460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33336244" y="17992138"/>
            <a:ext cx="10028261" cy="7439173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3336244" y="17992138"/>
            <a:ext cx="1002826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3391108" y="18028714"/>
            <a:ext cx="991853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33409396" y="18738288"/>
            <a:ext cx="9881957" cy="66564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53" name="Shape 51"/>
          <p:cNvSpPr/>
          <p:nvPr/>
        </p:nvSpPr>
        <p:spPr>
          <a:xfrm>
            <a:off x="526694" y="25694658"/>
            <a:ext cx="10028261" cy="7026232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26694" y="25694658"/>
            <a:ext cx="1002826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81558" y="25731234"/>
            <a:ext cx="991853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56" name="Text 54"/>
          <p:cNvSpPr/>
          <p:nvPr/>
        </p:nvSpPr>
        <p:spPr>
          <a:xfrm>
            <a:off x="599846" y="26440808"/>
            <a:ext cx="9881957" cy="62435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57" name="Shape 55"/>
          <p:cNvSpPr/>
          <p:nvPr/>
        </p:nvSpPr>
        <p:spPr>
          <a:xfrm>
            <a:off x="33336244" y="25694658"/>
            <a:ext cx="10028261" cy="4057731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3336244" y="25694658"/>
            <a:ext cx="1002826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3391108" y="25731234"/>
            <a:ext cx="991853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60" name="Text 58"/>
          <p:cNvSpPr/>
          <p:nvPr/>
        </p:nvSpPr>
        <p:spPr>
          <a:xfrm>
            <a:off x="33409396" y="26440808"/>
            <a:ext cx="9881957" cy="32750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61" name="Shape 59"/>
          <p:cNvSpPr/>
          <p:nvPr/>
        </p:nvSpPr>
        <p:spPr>
          <a:xfrm>
            <a:off x="33336244" y="30015736"/>
            <a:ext cx="10028261" cy="270515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3336244" y="30015736"/>
            <a:ext cx="10028261" cy="691286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3391108" y="30052312"/>
            <a:ext cx="9918533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64" name="Text 62"/>
          <p:cNvSpPr/>
          <p:nvPr/>
        </p:nvSpPr>
        <p:spPr>
          <a:xfrm>
            <a:off x="33409396" y="30761886"/>
            <a:ext cx="9881957" cy="19224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