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43891200"/>
  <p:notesSz cx="438912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438912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551775"/>
          </a:xfrm>
          <a:prstGeom prst="rect">
            <a:avLst/>
          </a:prstGeom>
          <a:solidFill>
            <a:srgbClr val="06624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51775"/>
            <a:ext cx="43891200" cy="551775"/>
          </a:xfrm>
          <a:prstGeom prst="rect">
            <a:avLst/>
          </a:prstGeom>
          <a:solidFill>
            <a:srgbClr val="07694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1103550"/>
            <a:ext cx="43891200" cy="551775"/>
          </a:xfrm>
          <a:prstGeom prst="rect">
            <a:avLst/>
          </a:prstGeom>
          <a:solidFill>
            <a:srgbClr val="086F5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655325"/>
            <a:ext cx="43891200" cy="551775"/>
          </a:xfrm>
          <a:prstGeom prst="rect">
            <a:avLst/>
          </a:prstGeom>
          <a:solidFill>
            <a:srgbClr val="0976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2207100"/>
            <a:ext cx="43891200" cy="551775"/>
          </a:xfrm>
          <a:prstGeom prst="rect">
            <a:avLst/>
          </a:prstGeom>
          <a:solidFill>
            <a:srgbClr val="097C5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758875"/>
            <a:ext cx="43891200" cy="551775"/>
          </a:xfrm>
          <a:prstGeom prst="rect">
            <a:avLst/>
          </a:prstGeom>
          <a:solidFill>
            <a:srgbClr val="0A825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3310651"/>
            <a:ext cx="43891200" cy="551775"/>
          </a:xfrm>
          <a:prstGeom prst="rect">
            <a:avLst/>
          </a:prstGeom>
          <a:solidFill>
            <a:srgbClr val="0B896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3862426"/>
            <a:ext cx="43891200" cy="551775"/>
          </a:xfrm>
          <a:prstGeom prst="rect">
            <a:avLst/>
          </a:prstGeom>
          <a:solidFill>
            <a:srgbClr val="0B8F6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4414201"/>
            <a:ext cx="43891200" cy="551775"/>
          </a:xfrm>
          <a:prstGeom prst="rect">
            <a:avLst/>
          </a:prstGeom>
          <a:solidFill>
            <a:srgbClr val="0C96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4965976"/>
            <a:ext cx="43891200" cy="551775"/>
          </a:xfrm>
          <a:prstGeom prst="rect">
            <a:avLst/>
          </a:prstGeom>
          <a:solidFill>
            <a:srgbClr val="0D9C6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5517751"/>
            <a:ext cx="43891200" cy="551775"/>
          </a:xfrm>
          <a:prstGeom prst="rect">
            <a:avLst/>
          </a:prstGeom>
          <a:solidFill>
            <a:srgbClr val="0EA37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6069526"/>
            <a:ext cx="43891200" cy="551775"/>
          </a:xfrm>
          <a:prstGeom prst="rect">
            <a:avLst/>
          </a:prstGeom>
          <a:solidFill>
            <a:srgbClr val="0EA97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6621301"/>
            <a:ext cx="43891200" cy="551775"/>
          </a:xfrm>
          <a:prstGeom prst="rect">
            <a:avLst/>
          </a:prstGeom>
          <a:solidFill>
            <a:srgbClr val="0FAF7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7173076"/>
            <a:ext cx="43891200" cy="551775"/>
          </a:xfrm>
          <a:prstGeom prst="rect">
            <a:avLst/>
          </a:prstGeom>
          <a:solidFill>
            <a:srgbClr val="10B6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43891200" cy="772485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953719" y="772485"/>
            <a:ext cx="35983761" cy="26264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Poster Title</a:t>
            </a:r>
            <a:endParaRPr lang="en-US" sz="11300" dirty="0"/>
          </a:p>
        </p:txBody>
      </p:sp>
      <p:sp>
        <p:nvSpPr>
          <p:cNvPr id="19" name="Text 17"/>
          <p:cNvSpPr/>
          <p:nvPr/>
        </p:nvSpPr>
        <p:spPr>
          <a:xfrm>
            <a:off x="3953719" y="3553432"/>
            <a:ext cx="35983761" cy="13904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20" name="Text 18"/>
          <p:cNvSpPr/>
          <p:nvPr/>
        </p:nvSpPr>
        <p:spPr>
          <a:xfrm>
            <a:off x="3953719" y="4943905"/>
            <a:ext cx="35983761" cy="21629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37388280" y="2693164"/>
            <a:ext cx="2338523" cy="2338523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7388280" y="3770986"/>
            <a:ext cx="233852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23" name="Shape 21"/>
          <p:cNvSpPr/>
          <p:nvPr/>
        </p:nvSpPr>
        <p:spPr>
          <a:xfrm>
            <a:off x="40148158" y="2693164"/>
            <a:ext cx="2338523" cy="2338523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40148158" y="3770986"/>
            <a:ext cx="233852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25" name="Shape 23"/>
          <p:cNvSpPr/>
          <p:nvPr/>
        </p:nvSpPr>
        <p:spPr>
          <a:xfrm>
            <a:off x="526694" y="8075981"/>
            <a:ext cx="10028261" cy="16828528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26694" y="8075981"/>
            <a:ext cx="10028261" cy="921715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81558" y="8112557"/>
            <a:ext cx="9918533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</a:t>
            </a:r>
            <a:endParaRPr lang="en-US" sz="4800" dirty="0"/>
          </a:p>
        </p:txBody>
      </p:sp>
      <p:sp>
        <p:nvSpPr>
          <p:cNvPr id="28" name="Text 26"/>
          <p:cNvSpPr/>
          <p:nvPr/>
        </p:nvSpPr>
        <p:spPr>
          <a:xfrm>
            <a:off x="599846" y="9052560"/>
            <a:ext cx="9881957" cy="15815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29" name="Shape 27"/>
          <p:cNvSpPr/>
          <p:nvPr/>
        </p:nvSpPr>
        <p:spPr>
          <a:xfrm>
            <a:off x="10906085" y="8075981"/>
            <a:ext cx="10863950" cy="16828528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906085" y="8075981"/>
            <a:ext cx="10863950" cy="921715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960949" y="8112557"/>
            <a:ext cx="10754222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</a:t>
            </a:r>
            <a:endParaRPr lang="en-US" sz="4800" dirty="0"/>
          </a:p>
        </p:txBody>
      </p:sp>
      <p:sp>
        <p:nvSpPr>
          <p:cNvPr id="32" name="Text 30"/>
          <p:cNvSpPr/>
          <p:nvPr/>
        </p:nvSpPr>
        <p:spPr>
          <a:xfrm>
            <a:off x="10979237" y="9052560"/>
            <a:ext cx="10717646" cy="15815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33" name="Shape 31"/>
          <p:cNvSpPr/>
          <p:nvPr/>
        </p:nvSpPr>
        <p:spPr>
          <a:xfrm>
            <a:off x="22121165" y="8075981"/>
            <a:ext cx="10863950" cy="35551872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2121165" y="8075981"/>
            <a:ext cx="10863950" cy="921715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2176029" y="8112557"/>
            <a:ext cx="10754222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36" name="Text 34"/>
          <p:cNvSpPr/>
          <p:nvPr/>
        </p:nvSpPr>
        <p:spPr>
          <a:xfrm>
            <a:off x="22194317" y="9052560"/>
            <a:ext cx="10717646" cy="3453871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37" name="Shape 35"/>
          <p:cNvSpPr/>
          <p:nvPr/>
        </p:nvSpPr>
        <p:spPr>
          <a:xfrm>
            <a:off x="33336244" y="8075981"/>
            <a:ext cx="10028261" cy="16828528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3336244" y="8075981"/>
            <a:ext cx="10028261" cy="921715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33391108" y="8112557"/>
            <a:ext cx="9918533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40" name="Text 38"/>
          <p:cNvSpPr/>
          <p:nvPr/>
        </p:nvSpPr>
        <p:spPr>
          <a:xfrm>
            <a:off x="33409396" y="9052560"/>
            <a:ext cx="9881957" cy="15815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41" name="Shape 39"/>
          <p:cNvSpPr/>
          <p:nvPr/>
        </p:nvSpPr>
        <p:spPr>
          <a:xfrm>
            <a:off x="526694" y="25255639"/>
            <a:ext cx="10028261" cy="9255691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26694" y="25255639"/>
            <a:ext cx="10028261" cy="921715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81558" y="25292215"/>
            <a:ext cx="9918533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44" name="Text 42"/>
          <p:cNvSpPr/>
          <p:nvPr/>
        </p:nvSpPr>
        <p:spPr>
          <a:xfrm>
            <a:off x="599846" y="26232218"/>
            <a:ext cx="9881957" cy="82425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45" name="Shape 43"/>
          <p:cNvSpPr/>
          <p:nvPr/>
        </p:nvSpPr>
        <p:spPr>
          <a:xfrm>
            <a:off x="10906085" y="25255639"/>
            <a:ext cx="10863950" cy="18372214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0906085" y="25255639"/>
            <a:ext cx="10863950" cy="921715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0960949" y="25292215"/>
            <a:ext cx="10754222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4800" dirty="0"/>
          </a:p>
        </p:txBody>
      </p:sp>
      <p:sp>
        <p:nvSpPr>
          <p:cNvPr id="48" name="Text 46"/>
          <p:cNvSpPr/>
          <p:nvPr/>
        </p:nvSpPr>
        <p:spPr>
          <a:xfrm>
            <a:off x="10979237" y="26232218"/>
            <a:ext cx="10717646" cy="173590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49" name="Shape 47"/>
          <p:cNvSpPr/>
          <p:nvPr/>
        </p:nvSpPr>
        <p:spPr>
          <a:xfrm>
            <a:off x="33336244" y="25255639"/>
            <a:ext cx="10028261" cy="9255691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3336244" y="25255639"/>
            <a:ext cx="10028261" cy="921715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33391108" y="25292215"/>
            <a:ext cx="9918533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</a:t>
            </a:r>
            <a:endParaRPr lang="en-US" sz="4800" dirty="0"/>
          </a:p>
        </p:txBody>
      </p:sp>
      <p:sp>
        <p:nvSpPr>
          <p:cNvPr id="52" name="Text 50"/>
          <p:cNvSpPr/>
          <p:nvPr/>
        </p:nvSpPr>
        <p:spPr>
          <a:xfrm>
            <a:off x="33409396" y="26232218"/>
            <a:ext cx="9881957" cy="82425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Outline planned follow-up experiments, clinical applications, or next steps that build on this work (optional section).</a:t>
            </a:r>
            <a:endParaRPr lang="en-US" sz="3900" dirty="0"/>
          </a:p>
        </p:txBody>
      </p:sp>
      <p:sp>
        <p:nvSpPr>
          <p:cNvPr id="53" name="Shape 51"/>
          <p:cNvSpPr/>
          <p:nvPr/>
        </p:nvSpPr>
        <p:spPr>
          <a:xfrm>
            <a:off x="526694" y="34862459"/>
            <a:ext cx="10028261" cy="8765394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526694" y="34862459"/>
            <a:ext cx="10028261" cy="921715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581558" y="34899035"/>
            <a:ext cx="9918533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56" name="Text 54"/>
          <p:cNvSpPr/>
          <p:nvPr/>
        </p:nvSpPr>
        <p:spPr>
          <a:xfrm>
            <a:off x="599846" y="35839038"/>
            <a:ext cx="9881957" cy="77522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57" name="Shape 55"/>
          <p:cNvSpPr/>
          <p:nvPr/>
        </p:nvSpPr>
        <p:spPr>
          <a:xfrm>
            <a:off x="33336244" y="34862459"/>
            <a:ext cx="10028261" cy="5048559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33336244" y="34862459"/>
            <a:ext cx="10028261" cy="921715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33391108" y="34899035"/>
            <a:ext cx="9918533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60" name="Text 58"/>
          <p:cNvSpPr/>
          <p:nvPr/>
        </p:nvSpPr>
        <p:spPr>
          <a:xfrm>
            <a:off x="33409396" y="35839038"/>
            <a:ext cx="9881957" cy="40354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Author B. (2023). Proceedings of Example Conference.</a:t>
            </a:r>
            <a:endParaRPr lang="en-US" sz="3900" dirty="0"/>
          </a:p>
        </p:txBody>
      </p:sp>
      <p:sp>
        <p:nvSpPr>
          <p:cNvPr id="61" name="Shape 59"/>
          <p:cNvSpPr/>
          <p:nvPr/>
        </p:nvSpPr>
        <p:spPr>
          <a:xfrm>
            <a:off x="33336244" y="40262147"/>
            <a:ext cx="10028261" cy="3365706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33336244" y="40262147"/>
            <a:ext cx="10028261" cy="921715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33391108" y="40298723"/>
            <a:ext cx="9918533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ACKNOWLEDGMENTS</a:t>
            </a:r>
            <a:endParaRPr lang="en-US" sz="4800" dirty="0"/>
          </a:p>
        </p:txBody>
      </p:sp>
      <p:sp>
        <p:nvSpPr>
          <p:cNvPr id="64" name="Text 62"/>
          <p:cNvSpPr/>
          <p:nvPr/>
        </p:nvSpPr>
        <p:spPr>
          <a:xfrm>
            <a:off x="33409396" y="41238726"/>
            <a:ext cx="9881957" cy="23525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collaborators, core facilities, study participants, and anyone who supported this research.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