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51206400" cy="38404800"/>
  <p:notesSz cx="38404800" cy="51206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1206400" cy="3840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51206400" cy="328306"/>
          </a:xfrm>
          <a:prstGeom prst="rect">
            <a:avLst/>
          </a:prstGeom>
          <a:solidFill>
            <a:srgbClr val="06624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28306"/>
            <a:ext cx="51206400" cy="328306"/>
          </a:xfrm>
          <a:prstGeom prst="rect">
            <a:avLst/>
          </a:prstGeom>
          <a:solidFill>
            <a:srgbClr val="07694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656612"/>
            <a:ext cx="51206400" cy="328306"/>
          </a:xfrm>
          <a:prstGeom prst="rect">
            <a:avLst/>
          </a:prstGeom>
          <a:solidFill>
            <a:srgbClr val="086F5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84919"/>
            <a:ext cx="51206400" cy="328306"/>
          </a:xfrm>
          <a:prstGeom prst="rect">
            <a:avLst/>
          </a:prstGeom>
          <a:solidFill>
            <a:srgbClr val="0976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313225"/>
            <a:ext cx="51206400" cy="328306"/>
          </a:xfrm>
          <a:prstGeom prst="rect">
            <a:avLst/>
          </a:prstGeom>
          <a:solidFill>
            <a:srgbClr val="097C5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641531"/>
            <a:ext cx="51206400" cy="328306"/>
          </a:xfrm>
          <a:prstGeom prst="rect">
            <a:avLst/>
          </a:prstGeom>
          <a:solidFill>
            <a:srgbClr val="0A825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969837"/>
            <a:ext cx="51206400" cy="328306"/>
          </a:xfrm>
          <a:prstGeom prst="rect">
            <a:avLst/>
          </a:prstGeom>
          <a:solidFill>
            <a:srgbClr val="0B896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298143"/>
            <a:ext cx="51206400" cy="328306"/>
          </a:xfrm>
          <a:prstGeom prst="rect">
            <a:avLst/>
          </a:prstGeom>
          <a:solidFill>
            <a:srgbClr val="0B8F6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2626449"/>
            <a:ext cx="51206400" cy="328306"/>
          </a:xfrm>
          <a:prstGeom prst="rect">
            <a:avLst/>
          </a:prstGeom>
          <a:solidFill>
            <a:srgbClr val="0C96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954756"/>
            <a:ext cx="51206400" cy="328306"/>
          </a:xfrm>
          <a:prstGeom prst="rect">
            <a:avLst/>
          </a:prstGeom>
          <a:solidFill>
            <a:srgbClr val="0D9C6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3283062"/>
            <a:ext cx="51206400" cy="328306"/>
          </a:xfrm>
          <a:prstGeom prst="rect">
            <a:avLst/>
          </a:prstGeom>
          <a:solidFill>
            <a:srgbClr val="0EA37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3611368"/>
            <a:ext cx="51206400" cy="328306"/>
          </a:xfrm>
          <a:prstGeom prst="rect">
            <a:avLst/>
          </a:prstGeom>
          <a:solidFill>
            <a:srgbClr val="0EA97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3939674"/>
            <a:ext cx="51206400" cy="328306"/>
          </a:xfrm>
          <a:prstGeom prst="rect">
            <a:avLst/>
          </a:prstGeom>
          <a:solidFill>
            <a:srgbClr val="0FAF7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4267980"/>
            <a:ext cx="51206400" cy="328306"/>
          </a:xfrm>
          <a:prstGeom prst="rect">
            <a:avLst/>
          </a:prstGeom>
          <a:solidFill>
            <a:srgbClr val="10B6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51206400" cy="459628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612673" y="538071"/>
            <a:ext cx="41981055" cy="1905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19" name="Text 17"/>
          <p:cNvSpPr/>
          <p:nvPr/>
        </p:nvSpPr>
        <p:spPr>
          <a:xfrm>
            <a:off x="4612673" y="2633859"/>
            <a:ext cx="41981055" cy="482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20" name="Text 18"/>
          <p:cNvSpPr/>
          <p:nvPr/>
        </p:nvSpPr>
        <p:spPr>
          <a:xfrm>
            <a:off x="4612673" y="3307189"/>
            <a:ext cx="41981055" cy="7510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43619660" y="1275039"/>
            <a:ext cx="2728277" cy="2046208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43619660" y="2206703"/>
            <a:ext cx="272827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23" name="Shape 21"/>
          <p:cNvSpPr/>
          <p:nvPr/>
        </p:nvSpPr>
        <p:spPr>
          <a:xfrm>
            <a:off x="46839518" y="1275039"/>
            <a:ext cx="2728277" cy="2046208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46839518" y="2206703"/>
            <a:ext cx="272827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25" name="Shape 23"/>
          <p:cNvSpPr/>
          <p:nvPr/>
        </p:nvSpPr>
        <p:spPr>
          <a:xfrm>
            <a:off x="614477" y="4903525"/>
            <a:ext cx="11699638" cy="15780064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14477" y="4903525"/>
            <a:ext cx="11699638" cy="80650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69341" y="4940101"/>
            <a:ext cx="11589910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</a:t>
            </a:r>
            <a:endParaRPr lang="en-US" sz="4800" dirty="0"/>
          </a:p>
        </p:txBody>
      </p:sp>
      <p:sp>
        <p:nvSpPr>
          <p:cNvPr id="28" name="Text 26"/>
          <p:cNvSpPr/>
          <p:nvPr/>
        </p:nvSpPr>
        <p:spPr>
          <a:xfrm>
            <a:off x="687629" y="5764890"/>
            <a:ext cx="11553334" cy="148821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29" name="Shape 27"/>
          <p:cNvSpPr/>
          <p:nvPr/>
        </p:nvSpPr>
        <p:spPr>
          <a:xfrm>
            <a:off x="12723766" y="4903525"/>
            <a:ext cx="12674608" cy="15780064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2723766" y="4903525"/>
            <a:ext cx="12674608" cy="80650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2778630" y="4940101"/>
            <a:ext cx="12564880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</a:t>
            </a:r>
            <a:endParaRPr lang="en-US" sz="4800" dirty="0"/>
          </a:p>
        </p:txBody>
      </p:sp>
      <p:sp>
        <p:nvSpPr>
          <p:cNvPr id="32" name="Text 30"/>
          <p:cNvSpPr/>
          <p:nvPr/>
        </p:nvSpPr>
        <p:spPr>
          <a:xfrm>
            <a:off x="12796918" y="5764890"/>
            <a:ext cx="12528304" cy="148821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33" name="Shape 31"/>
          <p:cNvSpPr/>
          <p:nvPr/>
        </p:nvSpPr>
        <p:spPr>
          <a:xfrm>
            <a:off x="25808026" y="4903525"/>
            <a:ext cx="12674608" cy="33270846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5808026" y="4903525"/>
            <a:ext cx="12674608" cy="80650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5862890" y="4940101"/>
            <a:ext cx="12564880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36" name="Text 34"/>
          <p:cNvSpPr/>
          <p:nvPr/>
        </p:nvSpPr>
        <p:spPr>
          <a:xfrm>
            <a:off x="25881178" y="5764890"/>
            <a:ext cx="12528304" cy="323729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37" name="Shape 35"/>
          <p:cNvSpPr/>
          <p:nvPr/>
        </p:nvSpPr>
        <p:spPr>
          <a:xfrm>
            <a:off x="38892285" y="4903525"/>
            <a:ext cx="11699638" cy="15780064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8892285" y="4903525"/>
            <a:ext cx="11699638" cy="80650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38947149" y="4940101"/>
            <a:ext cx="11589910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40" name="Text 38"/>
          <p:cNvSpPr/>
          <p:nvPr/>
        </p:nvSpPr>
        <p:spPr>
          <a:xfrm>
            <a:off x="38965437" y="5764890"/>
            <a:ext cx="11553334" cy="148821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41" name="Shape 39"/>
          <p:cNvSpPr/>
          <p:nvPr/>
        </p:nvSpPr>
        <p:spPr>
          <a:xfrm>
            <a:off x="614477" y="20990827"/>
            <a:ext cx="11699638" cy="8679035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14477" y="20990827"/>
            <a:ext cx="11699638" cy="80650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69341" y="21027403"/>
            <a:ext cx="11589910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44" name="Text 42"/>
          <p:cNvSpPr/>
          <p:nvPr/>
        </p:nvSpPr>
        <p:spPr>
          <a:xfrm>
            <a:off x="687629" y="21852192"/>
            <a:ext cx="11553334" cy="77810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45" name="Shape 43"/>
          <p:cNvSpPr/>
          <p:nvPr/>
        </p:nvSpPr>
        <p:spPr>
          <a:xfrm>
            <a:off x="12723766" y="20990827"/>
            <a:ext cx="12674608" cy="17183544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2723766" y="20990827"/>
            <a:ext cx="12674608" cy="80650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2778630" y="21027403"/>
            <a:ext cx="12564880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4800" dirty="0"/>
          </a:p>
        </p:txBody>
      </p:sp>
      <p:sp>
        <p:nvSpPr>
          <p:cNvPr id="48" name="Text 46"/>
          <p:cNvSpPr/>
          <p:nvPr/>
        </p:nvSpPr>
        <p:spPr>
          <a:xfrm>
            <a:off x="12796918" y="21852192"/>
            <a:ext cx="12528304" cy="162856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49" name="Shape 47"/>
          <p:cNvSpPr/>
          <p:nvPr/>
        </p:nvSpPr>
        <p:spPr>
          <a:xfrm>
            <a:off x="38892285" y="20990827"/>
            <a:ext cx="11699638" cy="8679035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8892285" y="20990827"/>
            <a:ext cx="11699638" cy="80650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38947149" y="21027403"/>
            <a:ext cx="11589910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</a:t>
            </a:r>
            <a:endParaRPr lang="en-US" sz="4800" dirty="0"/>
          </a:p>
        </p:txBody>
      </p:sp>
      <p:sp>
        <p:nvSpPr>
          <p:cNvPr id="52" name="Text 50"/>
          <p:cNvSpPr/>
          <p:nvPr/>
        </p:nvSpPr>
        <p:spPr>
          <a:xfrm>
            <a:off x="38965437" y="21852192"/>
            <a:ext cx="11553334" cy="77810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Outline planned follow-up experiments, clinical applications, or next steps that build on this work (optional section).</a:t>
            </a:r>
            <a:endParaRPr lang="en-US" sz="3900" dirty="0"/>
          </a:p>
        </p:txBody>
      </p:sp>
      <p:sp>
        <p:nvSpPr>
          <p:cNvPr id="53" name="Shape 51"/>
          <p:cNvSpPr/>
          <p:nvPr/>
        </p:nvSpPr>
        <p:spPr>
          <a:xfrm>
            <a:off x="614477" y="29977101"/>
            <a:ext cx="11699638" cy="8197270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614477" y="29977101"/>
            <a:ext cx="11699638" cy="80650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669341" y="30013677"/>
            <a:ext cx="11589910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56" name="Text 54"/>
          <p:cNvSpPr/>
          <p:nvPr/>
        </p:nvSpPr>
        <p:spPr>
          <a:xfrm>
            <a:off x="687629" y="30838466"/>
            <a:ext cx="11553334" cy="72993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57" name="Shape 55"/>
          <p:cNvSpPr/>
          <p:nvPr/>
        </p:nvSpPr>
        <p:spPr>
          <a:xfrm>
            <a:off x="38892285" y="29977101"/>
            <a:ext cx="11699638" cy="4734019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38892285" y="29977101"/>
            <a:ext cx="11699638" cy="80650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38947149" y="30013677"/>
            <a:ext cx="11589910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60" name="Text 58"/>
          <p:cNvSpPr/>
          <p:nvPr/>
        </p:nvSpPr>
        <p:spPr>
          <a:xfrm>
            <a:off x="38965437" y="30838466"/>
            <a:ext cx="11553334" cy="38360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Author B. (2023). Proceedings of Example Conference.</a:t>
            </a:r>
            <a:endParaRPr lang="en-US" sz="3900" dirty="0"/>
          </a:p>
        </p:txBody>
      </p:sp>
      <p:sp>
        <p:nvSpPr>
          <p:cNvPr id="61" name="Shape 59"/>
          <p:cNvSpPr/>
          <p:nvPr/>
        </p:nvSpPr>
        <p:spPr>
          <a:xfrm>
            <a:off x="38892285" y="35018358"/>
            <a:ext cx="11699638" cy="3156013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38892285" y="35018358"/>
            <a:ext cx="11699638" cy="80650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38947149" y="35054934"/>
            <a:ext cx="11589910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ACKNOWLEDGMENTS</a:t>
            </a:r>
            <a:endParaRPr lang="en-US" sz="4800" dirty="0"/>
          </a:p>
        </p:txBody>
      </p:sp>
      <p:sp>
        <p:nvSpPr>
          <p:cNvPr id="64" name="Text 62"/>
          <p:cNvSpPr/>
          <p:nvPr/>
        </p:nvSpPr>
        <p:spPr>
          <a:xfrm>
            <a:off x="38965437" y="35879723"/>
            <a:ext cx="11553334" cy="22580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collaborators, core facilities, study participants, and anyone who supported this research.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