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258815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58815"/>
            <a:ext cx="42803064" cy="258815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17629"/>
            <a:ext cx="42803064" cy="258815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76444"/>
            <a:ext cx="42803064" cy="258815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035259"/>
            <a:ext cx="42803064" cy="258815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94074"/>
            <a:ext cx="42803064" cy="258815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552888"/>
            <a:ext cx="42803064" cy="258815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811703"/>
            <a:ext cx="42803064" cy="258815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070518"/>
            <a:ext cx="42803064" cy="258815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329332"/>
            <a:ext cx="42803064" cy="258815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588147"/>
            <a:ext cx="42803064" cy="258815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846962"/>
            <a:ext cx="42803064" cy="258815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105776"/>
            <a:ext cx="42803064" cy="258815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364591"/>
            <a:ext cx="42803064" cy="258815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2803064" cy="362340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55700" y="381063"/>
            <a:ext cx="35091664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3855700" y="2084956"/>
            <a:ext cx="35091664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3855700" y="2632133"/>
            <a:ext cx="35091664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36461362" y="1005156"/>
            <a:ext cx="2280547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6461362" y="1720263"/>
            <a:ext cx="22805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9152819" y="1005156"/>
            <a:ext cx="2280547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9152819" y="1720263"/>
            <a:ext cx="22805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513637" y="3865612"/>
            <a:ext cx="9779644" cy="1243995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3637" y="3865612"/>
            <a:ext cx="9779644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68501" y="3902188"/>
            <a:ext cx="966991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586789" y="4556268"/>
            <a:ext cx="9633340" cy="11712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10635705" y="3865612"/>
            <a:ext cx="10594614" cy="1243995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635705" y="3865612"/>
            <a:ext cx="10594614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690569" y="3902188"/>
            <a:ext cx="1048488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10708857" y="4556268"/>
            <a:ext cx="10448310" cy="11712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21572744" y="3865612"/>
            <a:ext cx="10594614" cy="26228517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1572744" y="3865612"/>
            <a:ext cx="10594614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1627608" y="3902188"/>
            <a:ext cx="1048488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21645896" y="4556268"/>
            <a:ext cx="10448310" cy="255012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32509783" y="3865612"/>
            <a:ext cx="9779644" cy="1243995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2509783" y="3865612"/>
            <a:ext cx="9779644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2564647" y="3902188"/>
            <a:ext cx="966991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32582935" y="4556268"/>
            <a:ext cx="9633340" cy="11712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513637" y="16547769"/>
            <a:ext cx="9779644" cy="684197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13637" y="16547769"/>
            <a:ext cx="9779644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68501" y="16584345"/>
            <a:ext cx="966991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586789" y="17238424"/>
            <a:ext cx="9633340" cy="61147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10635705" y="16547769"/>
            <a:ext cx="10594614" cy="1354636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635705" y="16547769"/>
            <a:ext cx="10594614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0690569" y="16584345"/>
            <a:ext cx="1048488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10708857" y="17238424"/>
            <a:ext cx="10448310" cy="128191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32509783" y="16547769"/>
            <a:ext cx="9779644" cy="684197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2509783" y="16547769"/>
            <a:ext cx="9779644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2564647" y="16584345"/>
            <a:ext cx="966991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32582935" y="17238424"/>
            <a:ext cx="9633340" cy="61147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53" name="Shape 51"/>
          <p:cNvSpPr/>
          <p:nvPr/>
        </p:nvSpPr>
        <p:spPr>
          <a:xfrm>
            <a:off x="513637" y="23631948"/>
            <a:ext cx="9779644" cy="6462181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13637" y="23631948"/>
            <a:ext cx="9779644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68501" y="23668524"/>
            <a:ext cx="966991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56" name="Text 54"/>
          <p:cNvSpPr/>
          <p:nvPr/>
        </p:nvSpPr>
        <p:spPr>
          <a:xfrm>
            <a:off x="586789" y="24322603"/>
            <a:ext cx="9633340" cy="57349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57" name="Shape 55"/>
          <p:cNvSpPr/>
          <p:nvPr/>
        </p:nvSpPr>
        <p:spPr>
          <a:xfrm>
            <a:off x="32509783" y="23631948"/>
            <a:ext cx="9779644" cy="373198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2509783" y="23631948"/>
            <a:ext cx="9779644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2564647" y="23668524"/>
            <a:ext cx="966991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60" name="Text 58"/>
          <p:cNvSpPr/>
          <p:nvPr/>
        </p:nvSpPr>
        <p:spPr>
          <a:xfrm>
            <a:off x="32582935" y="24322603"/>
            <a:ext cx="9633340" cy="30047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61" name="Shape 59"/>
          <p:cNvSpPr/>
          <p:nvPr/>
        </p:nvSpPr>
        <p:spPr>
          <a:xfrm>
            <a:off x="32509783" y="27606139"/>
            <a:ext cx="9779644" cy="248799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2509783" y="27606139"/>
            <a:ext cx="9779644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2564647" y="27642715"/>
            <a:ext cx="966991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64" name="Text 62"/>
          <p:cNvSpPr/>
          <p:nvPr/>
        </p:nvSpPr>
        <p:spPr>
          <a:xfrm>
            <a:off x="32582935" y="28296795"/>
            <a:ext cx="9633340" cy="17607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