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538096"/>
          </a:xfrm>
          <a:prstGeom prst="rect">
            <a:avLst/>
          </a:prstGeom>
          <a:solidFill>
            <a:srgbClr val="0662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38096"/>
            <a:ext cx="30275784" cy="538096"/>
          </a:xfrm>
          <a:prstGeom prst="rect">
            <a:avLst/>
          </a:prstGeom>
          <a:solidFill>
            <a:srgbClr val="07694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076191"/>
            <a:ext cx="30275784" cy="538096"/>
          </a:xfrm>
          <a:prstGeom prst="rect">
            <a:avLst/>
          </a:prstGeom>
          <a:solidFill>
            <a:srgbClr val="086F5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614287"/>
            <a:ext cx="30275784" cy="538096"/>
          </a:xfrm>
          <a:prstGeom prst="rect">
            <a:avLst/>
          </a:prstGeom>
          <a:solidFill>
            <a:srgbClr val="0976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2152383"/>
            <a:ext cx="30275784" cy="538096"/>
          </a:xfrm>
          <a:prstGeom prst="rect">
            <a:avLst/>
          </a:prstGeom>
          <a:solidFill>
            <a:srgbClr val="097C5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690478"/>
            <a:ext cx="30275784" cy="538096"/>
          </a:xfrm>
          <a:prstGeom prst="rect">
            <a:avLst/>
          </a:prstGeom>
          <a:solidFill>
            <a:srgbClr val="0A825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3228574"/>
            <a:ext cx="30275784" cy="538096"/>
          </a:xfrm>
          <a:prstGeom prst="rect">
            <a:avLst/>
          </a:prstGeom>
          <a:solidFill>
            <a:srgbClr val="0B896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766670"/>
            <a:ext cx="30275784" cy="538096"/>
          </a:xfrm>
          <a:prstGeom prst="rect">
            <a:avLst/>
          </a:prstGeom>
          <a:solidFill>
            <a:srgbClr val="0B8F6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4304765"/>
            <a:ext cx="30275784" cy="538096"/>
          </a:xfrm>
          <a:prstGeom prst="rect">
            <a:avLst/>
          </a:prstGeom>
          <a:solidFill>
            <a:srgbClr val="0C96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4842861"/>
            <a:ext cx="30275784" cy="538096"/>
          </a:xfrm>
          <a:prstGeom prst="rect">
            <a:avLst/>
          </a:prstGeom>
          <a:solidFill>
            <a:srgbClr val="0D9C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5380957"/>
            <a:ext cx="30275784" cy="538096"/>
          </a:xfrm>
          <a:prstGeom prst="rect">
            <a:avLst/>
          </a:prstGeom>
          <a:solidFill>
            <a:srgbClr val="0EA3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5919052"/>
            <a:ext cx="30275784" cy="538096"/>
          </a:xfrm>
          <a:prstGeom prst="rect">
            <a:avLst/>
          </a:prstGeom>
          <a:solidFill>
            <a:srgbClr val="0EA9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6457148"/>
            <a:ext cx="30275784" cy="538096"/>
          </a:xfrm>
          <a:prstGeom prst="rect">
            <a:avLst/>
          </a:prstGeom>
          <a:solidFill>
            <a:srgbClr val="0FAF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6995244"/>
            <a:ext cx="30275784" cy="538096"/>
          </a:xfrm>
          <a:prstGeom prst="rect">
            <a:avLst/>
          </a:prstGeom>
          <a:solidFill>
            <a:srgbClr val="10B6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0275784" cy="753333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27243" y="753334"/>
            <a:ext cx="24821299" cy="2561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19" name="Text 17"/>
          <p:cNvSpPr/>
          <p:nvPr/>
        </p:nvSpPr>
        <p:spPr>
          <a:xfrm>
            <a:off x="2727243" y="3465336"/>
            <a:ext cx="24821299" cy="13560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2727243" y="4821337"/>
            <a:ext cx="24821299" cy="2109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25790124" y="2626396"/>
            <a:ext cx="1613094" cy="2280547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5790124" y="3675230"/>
            <a:ext cx="161309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27693865" y="2626396"/>
            <a:ext cx="1613094" cy="2280547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7693865" y="3675230"/>
            <a:ext cx="161309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363309" y="7875764"/>
            <a:ext cx="6917411" cy="16411321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63309" y="7875764"/>
            <a:ext cx="6917411" cy="89886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18173" y="7912340"/>
            <a:ext cx="6807683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3900" dirty="0"/>
          </a:p>
        </p:txBody>
      </p:sp>
      <p:sp>
        <p:nvSpPr>
          <p:cNvPr id="28" name="Text 26"/>
          <p:cNvSpPr/>
          <p:nvPr/>
        </p:nvSpPr>
        <p:spPr>
          <a:xfrm>
            <a:off x="436461" y="8829492"/>
            <a:ext cx="6771107" cy="154210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29" name="Shape 27"/>
          <p:cNvSpPr/>
          <p:nvPr/>
        </p:nvSpPr>
        <p:spPr>
          <a:xfrm>
            <a:off x="7522927" y="7875764"/>
            <a:ext cx="7493862" cy="16411321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522927" y="7875764"/>
            <a:ext cx="7493862" cy="89886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577791" y="7912340"/>
            <a:ext cx="7384134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3900" dirty="0"/>
          </a:p>
        </p:txBody>
      </p:sp>
      <p:sp>
        <p:nvSpPr>
          <p:cNvPr id="32" name="Text 30"/>
          <p:cNvSpPr/>
          <p:nvPr/>
        </p:nvSpPr>
        <p:spPr>
          <a:xfrm>
            <a:off x="7596079" y="8829492"/>
            <a:ext cx="7347558" cy="154210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33" name="Shape 31"/>
          <p:cNvSpPr/>
          <p:nvPr/>
        </p:nvSpPr>
        <p:spPr>
          <a:xfrm>
            <a:off x="15258995" y="7875764"/>
            <a:ext cx="7493862" cy="34670482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5258995" y="7875764"/>
            <a:ext cx="7493862" cy="89886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5313859" y="7912340"/>
            <a:ext cx="7384134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36" name="Text 34"/>
          <p:cNvSpPr/>
          <p:nvPr/>
        </p:nvSpPr>
        <p:spPr>
          <a:xfrm>
            <a:off x="15332147" y="8829492"/>
            <a:ext cx="7347558" cy="336801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37" name="Shape 35"/>
          <p:cNvSpPr/>
          <p:nvPr/>
        </p:nvSpPr>
        <p:spPr>
          <a:xfrm>
            <a:off x="22995063" y="7875764"/>
            <a:ext cx="6917411" cy="16411321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2995063" y="7875764"/>
            <a:ext cx="6917411" cy="89886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3049927" y="7912340"/>
            <a:ext cx="6807683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40" name="Text 38"/>
          <p:cNvSpPr/>
          <p:nvPr/>
        </p:nvSpPr>
        <p:spPr>
          <a:xfrm>
            <a:off x="23068215" y="8829492"/>
            <a:ext cx="6771107" cy="154210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41" name="Shape 39"/>
          <p:cNvSpPr/>
          <p:nvPr/>
        </p:nvSpPr>
        <p:spPr>
          <a:xfrm>
            <a:off x="363309" y="24629509"/>
            <a:ext cx="6917411" cy="9026227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63309" y="24629509"/>
            <a:ext cx="6917411" cy="89886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18173" y="24666085"/>
            <a:ext cx="6807683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44" name="Text 42"/>
          <p:cNvSpPr/>
          <p:nvPr/>
        </p:nvSpPr>
        <p:spPr>
          <a:xfrm>
            <a:off x="436461" y="25583238"/>
            <a:ext cx="6771107" cy="80359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45" name="Shape 43"/>
          <p:cNvSpPr/>
          <p:nvPr/>
        </p:nvSpPr>
        <p:spPr>
          <a:xfrm>
            <a:off x="7522927" y="24629509"/>
            <a:ext cx="7493862" cy="17916736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522927" y="24629509"/>
            <a:ext cx="7493862" cy="89886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577791" y="24666085"/>
            <a:ext cx="7384134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3900" dirty="0"/>
          </a:p>
        </p:txBody>
      </p:sp>
      <p:sp>
        <p:nvSpPr>
          <p:cNvPr id="48" name="Text 46"/>
          <p:cNvSpPr/>
          <p:nvPr/>
        </p:nvSpPr>
        <p:spPr>
          <a:xfrm>
            <a:off x="7596079" y="25583238"/>
            <a:ext cx="7347558" cy="16926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49" name="Shape 47"/>
          <p:cNvSpPr/>
          <p:nvPr/>
        </p:nvSpPr>
        <p:spPr>
          <a:xfrm>
            <a:off x="22995063" y="24629509"/>
            <a:ext cx="6917411" cy="9026227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2995063" y="24629509"/>
            <a:ext cx="6917411" cy="89886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3049927" y="24666085"/>
            <a:ext cx="6807683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3900" dirty="0"/>
          </a:p>
        </p:txBody>
      </p:sp>
      <p:sp>
        <p:nvSpPr>
          <p:cNvPr id="52" name="Text 50"/>
          <p:cNvSpPr/>
          <p:nvPr/>
        </p:nvSpPr>
        <p:spPr>
          <a:xfrm>
            <a:off x="23068215" y="25583238"/>
            <a:ext cx="6771107" cy="80359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3200" dirty="0"/>
          </a:p>
        </p:txBody>
      </p:sp>
      <p:sp>
        <p:nvSpPr>
          <p:cNvPr id="53" name="Shape 51"/>
          <p:cNvSpPr/>
          <p:nvPr/>
        </p:nvSpPr>
        <p:spPr>
          <a:xfrm>
            <a:off x="363309" y="33998161"/>
            <a:ext cx="6917411" cy="8548085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363309" y="33998161"/>
            <a:ext cx="6917411" cy="89886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18173" y="34034737"/>
            <a:ext cx="6807683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56" name="Text 54"/>
          <p:cNvSpPr/>
          <p:nvPr/>
        </p:nvSpPr>
        <p:spPr>
          <a:xfrm>
            <a:off x="436461" y="34951889"/>
            <a:ext cx="6771107" cy="75577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57" name="Shape 55"/>
          <p:cNvSpPr/>
          <p:nvPr/>
        </p:nvSpPr>
        <p:spPr>
          <a:xfrm>
            <a:off x="22995063" y="33998161"/>
            <a:ext cx="6917411" cy="4923396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2995063" y="33998161"/>
            <a:ext cx="6917411" cy="89886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3049927" y="34034737"/>
            <a:ext cx="6807683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60" name="Text 58"/>
          <p:cNvSpPr/>
          <p:nvPr/>
        </p:nvSpPr>
        <p:spPr>
          <a:xfrm>
            <a:off x="23068215" y="34951889"/>
            <a:ext cx="6771107" cy="39330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3200" dirty="0"/>
          </a:p>
        </p:txBody>
      </p:sp>
      <p:sp>
        <p:nvSpPr>
          <p:cNvPr id="61" name="Shape 59"/>
          <p:cNvSpPr/>
          <p:nvPr/>
        </p:nvSpPr>
        <p:spPr>
          <a:xfrm>
            <a:off x="22995063" y="39263981"/>
            <a:ext cx="6917411" cy="3282264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22995063" y="39263981"/>
            <a:ext cx="6917411" cy="89886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23049927" y="39300557"/>
            <a:ext cx="6807683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3900" dirty="0"/>
          </a:p>
        </p:txBody>
      </p:sp>
      <p:sp>
        <p:nvSpPr>
          <p:cNvPr id="64" name="Text 62"/>
          <p:cNvSpPr/>
          <p:nvPr/>
        </p:nvSpPr>
        <p:spPr>
          <a:xfrm>
            <a:off x="23068215" y="40217710"/>
            <a:ext cx="6771107" cy="2291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