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21387816"/>
  <p:notesSz cx="21387816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21387816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182835"/>
          </a:xfrm>
          <a:prstGeom prst="rect">
            <a:avLst/>
          </a:prstGeom>
          <a:solidFill>
            <a:srgbClr val="0662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82835"/>
            <a:ext cx="30275784" cy="182835"/>
          </a:xfrm>
          <a:prstGeom prst="rect">
            <a:avLst/>
          </a:prstGeom>
          <a:solidFill>
            <a:srgbClr val="07694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365671"/>
            <a:ext cx="30275784" cy="182835"/>
          </a:xfrm>
          <a:prstGeom prst="rect">
            <a:avLst/>
          </a:prstGeom>
          <a:solidFill>
            <a:srgbClr val="086F5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548506"/>
            <a:ext cx="30275784" cy="182835"/>
          </a:xfrm>
          <a:prstGeom prst="rect">
            <a:avLst/>
          </a:prstGeom>
          <a:solidFill>
            <a:srgbClr val="0976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731341"/>
            <a:ext cx="30275784" cy="182835"/>
          </a:xfrm>
          <a:prstGeom prst="rect">
            <a:avLst/>
          </a:prstGeom>
          <a:solidFill>
            <a:srgbClr val="097C5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914176"/>
            <a:ext cx="30275784" cy="182835"/>
          </a:xfrm>
          <a:prstGeom prst="rect">
            <a:avLst/>
          </a:prstGeom>
          <a:solidFill>
            <a:srgbClr val="0A825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097012"/>
            <a:ext cx="30275784" cy="182835"/>
          </a:xfrm>
          <a:prstGeom prst="rect">
            <a:avLst/>
          </a:prstGeom>
          <a:solidFill>
            <a:srgbClr val="0B896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279847"/>
            <a:ext cx="30275784" cy="182835"/>
          </a:xfrm>
          <a:prstGeom prst="rect">
            <a:avLst/>
          </a:prstGeom>
          <a:solidFill>
            <a:srgbClr val="0B8F6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462682"/>
            <a:ext cx="30275784" cy="182835"/>
          </a:xfrm>
          <a:prstGeom prst="rect">
            <a:avLst/>
          </a:prstGeom>
          <a:solidFill>
            <a:srgbClr val="0C96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1645517"/>
            <a:ext cx="30275784" cy="182835"/>
          </a:xfrm>
          <a:prstGeom prst="rect">
            <a:avLst/>
          </a:prstGeom>
          <a:solidFill>
            <a:srgbClr val="0D9C6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1828353"/>
            <a:ext cx="30275784" cy="182835"/>
          </a:xfrm>
          <a:prstGeom prst="rect">
            <a:avLst/>
          </a:prstGeom>
          <a:solidFill>
            <a:srgbClr val="0EA37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011188"/>
            <a:ext cx="30275784" cy="182835"/>
          </a:xfrm>
          <a:prstGeom prst="rect">
            <a:avLst/>
          </a:prstGeom>
          <a:solidFill>
            <a:srgbClr val="0EA97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194023"/>
            <a:ext cx="30275784" cy="182835"/>
          </a:xfrm>
          <a:prstGeom prst="rect">
            <a:avLst/>
          </a:prstGeom>
          <a:solidFill>
            <a:srgbClr val="0FAF7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2376859"/>
            <a:ext cx="30275784" cy="182835"/>
          </a:xfrm>
          <a:prstGeom prst="rect">
            <a:avLst/>
          </a:prstGeom>
          <a:solidFill>
            <a:srgbClr val="10B6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0275784" cy="255969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27243" y="269896"/>
            <a:ext cx="24821299" cy="1092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19" name="Text 17"/>
          <p:cNvSpPr/>
          <p:nvPr/>
        </p:nvSpPr>
        <p:spPr>
          <a:xfrm>
            <a:off x="2727243" y="1471141"/>
            <a:ext cx="24821299" cy="277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2727243" y="1857957"/>
            <a:ext cx="24821299" cy="4318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25790124" y="710075"/>
            <a:ext cx="1613094" cy="1139543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5790124" y="1188407"/>
            <a:ext cx="161309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27693865" y="710075"/>
            <a:ext cx="1613094" cy="1139543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27693865" y="1188407"/>
            <a:ext cx="161309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363309" y="2730796"/>
            <a:ext cx="6917411" cy="8787993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63309" y="2730796"/>
            <a:ext cx="6917411" cy="44914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18173" y="2767372"/>
            <a:ext cx="6807683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436461" y="3234804"/>
            <a:ext cx="6771107" cy="8247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29" name="Shape 27"/>
          <p:cNvSpPr/>
          <p:nvPr/>
        </p:nvSpPr>
        <p:spPr>
          <a:xfrm>
            <a:off x="7522927" y="2730796"/>
            <a:ext cx="7493862" cy="8787993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522927" y="2730796"/>
            <a:ext cx="7493862" cy="44914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577791" y="2767372"/>
            <a:ext cx="7384134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2800" dirty="0"/>
          </a:p>
        </p:txBody>
      </p:sp>
      <p:sp>
        <p:nvSpPr>
          <p:cNvPr id="32" name="Text 30"/>
          <p:cNvSpPr/>
          <p:nvPr/>
        </p:nvSpPr>
        <p:spPr>
          <a:xfrm>
            <a:off x="7596079" y="3234804"/>
            <a:ext cx="7347558" cy="8247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33" name="Shape 31"/>
          <p:cNvSpPr/>
          <p:nvPr/>
        </p:nvSpPr>
        <p:spPr>
          <a:xfrm>
            <a:off x="15258995" y="2730796"/>
            <a:ext cx="7493862" cy="18528693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5258995" y="2730796"/>
            <a:ext cx="7493862" cy="44914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5313859" y="2767372"/>
            <a:ext cx="7384134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36" name="Text 34"/>
          <p:cNvSpPr/>
          <p:nvPr/>
        </p:nvSpPr>
        <p:spPr>
          <a:xfrm>
            <a:off x="15332147" y="3234804"/>
            <a:ext cx="7347558" cy="179881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37" name="Shape 35"/>
          <p:cNvSpPr/>
          <p:nvPr/>
        </p:nvSpPr>
        <p:spPr>
          <a:xfrm>
            <a:off x="22995063" y="2730796"/>
            <a:ext cx="6917411" cy="8787993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2995063" y="2730796"/>
            <a:ext cx="6917411" cy="44914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3049927" y="2767372"/>
            <a:ext cx="6807683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40" name="Text 38"/>
          <p:cNvSpPr/>
          <p:nvPr/>
        </p:nvSpPr>
        <p:spPr>
          <a:xfrm>
            <a:off x="23068215" y="3234804"/>
            <a:ext cx="6771107" cy="8247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41" name="Shape 39"/>
          <p:cNvSpPr/>
          <p:nvPr/>
        </p:nvSpPr>
        <p:spPr>
          <a:xfrm>
            <a:off x="363309" y="11689892"/>
            <a:ext cx="6917411" cy="4833396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363309" y="11689892"/>
            <a:ext cx="6917411" cy="44914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18173" y="11726468"/>
            <a:ext cx="6807683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44" name="Text 42"/>
          <p:cNvSpPr/>
          <p:nvPr/>
        </p:nvSpPr>
        <p:spPr>
          <a:xfrm>
            <a:off x="436461" y="12193900"/>
            <a:ext cx="6771107" cy="42928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45" name="Shape 43"/>
          <p:cNvSpPr/>
          <p:nvPr/>
        </p:nvSpPr>
        <p:spPr>
          <a:xfrm>
            <a:off x="7522927" y="11689892"/>
            <a:ext cx="7493862" cy="9569597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522927" y="11689892"/>
            <a:ext cx="7493862" cy="44914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577791" y="11726468"/>
            <a:ext cx="7384134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2800" dirty="0"/>
          </a:p>
        </p:txBody>
      </p:sp>
      <p:sp>
        <p:nvSpPr>
          <p:cNvPr id="48" name="Text 46"/>
          <p:cNvSpPr/>
          <p:nvPr/>
        </p:nvSpPr>
        <p:spPr>
          <a:xfrm>
            <a:off x="7596079" y="12193900"/>
            <a:ext cx="7347558" cy="90290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49" name="Shape 47"/>
          <p:cNvSpPr/>
          <p:nvPr/>
        </p:nvSpPr>
        <p:spPr>
          <a:xfrm>
            <a:off x="22995063" y="11689892"/>
            <a:ext cx="6917411" cy="4833396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2995063" y="11689892"/>
            <a:ext cx="6917411" cy="44914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3049927" y="11726468"/>
            <a:ext cx="6807683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2800" dirty="0"/>
          </a:p>
        </p:txBody>
      </p:sp>
      <p:sp>
        <p:nvSpPr>
          <p:cNvPr id="52" name="Text 50"/>
          <p:cNvSpPr/>
          <p:nvPr/>
        </p:nvSpPr>
        <p:spPr>
          <a:xfrm>
            <a:off x="23068215" y="12193900"/>
            <a:ext cx="6771107" cy="42928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planned follow-up experiments, clinical applications, or next steps that build on this work (optional section).</a:t>
            </a:r>
            <a:endParaRPr lang="en-US" sz="2300" dirty="0"/>
          </a:p>
        </p:txBody>
      </p:sp>
      <p:sp>
        <p:nvSpPr>
          <p:cNvPr id="53" name="Shape 51"/>
          <p:cNvSpPr/>
          <p:nvPr/>
        </p:nvSpPr>
        <p:spPr>
          <a:xfrm>
            <a:off x="363309" y="16694390"/>
            <a:ext cx="6917411" cy="4565099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363309" y="16694390"/>
            <a:ext cx="6917411" cy="44914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418173" y="16730966"/>
            <a:ext cx="6807683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56" name="Text 54"/>
          <p:cNvSpPr/>
          <p:nvPr/>
        </p:nvSpPr>
        <p:spPr>
          <a:xfrm>
            <a:off x="436461" y="17198398"/>
            <a:ext cx="6771107" cy="40245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57" name="Shape 55"/>
          <p:cNvSpPr/>
          <p:nvPr/>
        </p:nvSpPr>
        <p:spPr>
          <a:xfrm>
            <a:off x="22995063" y="16694390"/>
            <a:ext cx="6917411" cy="2636398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22995063" y="16694390"/>
            <a:ext cx="6917411" cy="44914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3049927" y="16730966"/>
            <a:ext cx="6807683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60" name="Text 58"/>
          <p:cNvSpPr/>
          <p:nvPr/>
        </p:nvSpPr>
        <p:spPr>
          <a:xfrm>
            <a:off x="23068215" y="17198398"/>
            <a:ext cx="6771107" cy="20958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Author B. (2023). Proceedings of Example Conference.</a:t>
            </a:r>
            <a:endParaRPr lang="en-US" sz="2300" dirty="0"/>
          </a:p>
        </p:txBody>
      </p:sp>
      <p:sp>
        <p:nvSpPr>
          <p:cNvPr id="61" name="Shape 59"/>
          <p:cNvSpPr/>
          <p:nvPr/>
        </p:nvSpPr>
        <p:spPr>
          <a:xfrm>
            <a:off x="22995063" y="19501891"/>
            <a:ext cx="6917411" cy="1757599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22995063" y="19501891"/>
            <a:ext cx="6917411" cy="44914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23049927" y="19538467"/>
            <a:ext cx="6807683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</a:t>
            </a:r>
            <a:endParaRPr lang="en-US" sz="2800" dirty="0"/>
          </a:p>
        </p:txBody>
      </p:sp>
      <p:sp>
        <p:nvSpPr>
          <p:cNvPr id="64" name="Text 62"/>
          <p:cNvSpPr/>
          <p:nvPr/>
        </p:nvSpPr>
        <p:spPr>
          <a:xfrm>
            <a:off x="23068215" y="20005899"/>
            <a:ext cx="6771107" cy="12170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collaborators, core facilities, study participants, and anyone who supported this research.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