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21387816" cy="30275784"/>
  <p:notesSz cx="30275784" cy="2138781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1387816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21387816" cy="380610"/>
          </a:xfrm>
          <a:prstGeom prst="rect">
            <a:avLst/>
          </a:prstGeom>
          <a:solidFill>
            <a:srgbClr val="06624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380610"/>
            <a:ext cx="21387816" cy="380610"/>
          </a:xfrm>
          <a:prstGeom prst="rect">
            <a:avLst/>
          </a:prstGeom>
          <a:solidFill>
            <a:srgbClr val="07694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761220"/>
            <a:ext cx="21387816" cy="380610"/>
          </a:xfrm>
          <a:prstGeom prst="rect">
            <a:avLst/>
          </a:prstGeom>
          <a:solidFill>
            <a:srgbClr val="086F5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1141830"/>
            <a:ext cx="21387816" cy="380610"/>
          </a:xfrm>
          <a:prstGeom prst="rect">
            <a:avLst/>
          </a:prstGeom>
          <a:solidFill>
            <a:srgbClr val="09765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522439"/>
            <a:ext cx="21387816" cy="380610"/>
          </a:xfrm>
          <a:prstGeom prst="rect">
            <a:avLst/>
          </a:prstGeom>
          <a:solidFill>
            <a:srgbClr val="097C5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903049"/>
            <a:ext cx="21387816" cy="380610"/>
          </a:xfrm>
          <a:prstGeom prst="rect">
            <a:avLst/>
          </a:prstGeom>
          <a:solidFill>
            <a:srgbClr val="0A825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2283659"/>
            <a:ext cx="21387816" cy="380610"/>
          </a:xfrm>
          <a:prstGeom prst="rect">
            <a:avLst/>
          </a:prstGeom>
          <a:solidFill>
            <a:srgbClr val="0B896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2664269"/>
            <a:ext cx="21387816" cy="380610"/>
          </a:xfrm>
          <a:prstGeom prst="rect">
            <a:avLst/>
          </a:prstGeom>
          <a:solidFill>
            <a:srgbClr val="0B8F6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3044879"/>
            <a:ext cx="21387816" cy="380610"/>
          </a:xfrm>
          <a:prstGeom prst="rect">
            <a:avLst/>
          </a:prstGeom>
          <a:solidFill>
            <a:srgbClr val="0C966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3425489"/>
            <a:ext cx="21387816" cy="380610"/>
          </a:xfrm>
          <a:prstGeom prst="rect">
            <a:avLst/>
          </a:prstGeom>
          <a:solidFill>
            <a:srgbClr val="0D9C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3806099"/>
            <a:ext cx="21387816" cy="380610"/>
          </a:xfrm>
          <a:prstGeom prst="rect">
            <a:avLst/>
          </a:prstGeom>
          <a:solidFill>
            <a:srgbClr val="0EA3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4186708"/>
            <a:ext cx="21387816" cy="380610"/>
          </a:xfrm>
          <a:prstGeom prst="rect">
            <a:avLst/>
          </a:prstGeom>
          <a:solidFill>
            <a:srgbClr val="0EA9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4567318"/>
            <a:ext cx="21387816" cy="380610"/>
          </a:xfrm>
          <a:prstGeom prst="rect">
            <a:avLst/>
          </a:prstGeom>
          <a:solidFill>
            <a:srgbClr val="0FAF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4947928"/>
            <a:ext cx="21387816" cy="380610"/>
          </a:xfrm>
          <a:prstGeom prst="rect">
            <a:avLst/>
          </a:prstGeom>
          <a:solidFill>
            <a:srgbClr val="10B67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21387816" cy="532853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1926614" y="532854"/>
            <a:ext cx="17534587" cy="181170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19" name="Text 17"/>
          <p:cNvSpPr/>
          <p:nvPr/>
        </p:nvSpPr>
        <p:spPr>
          <a:xfrm>
            <a:off x="1926614" y="2451127"/>
            <a:ext cx="17534587" cy="95913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1926614" y="3410264"/>
            <a:ext cx="17534587" cy="149199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18218997" y="1857722"/>
            <a:ext cx="1139543" cy="1613094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18218997" y="2572829"/>
            <a:ext cx="113954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19563863" y="1857722"/>
            <a:ext cx="1139543" cy="1613094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19563863" y="2572829"/>
            <a:ext cx="113954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256654" y="5570744"/>
            <a:ext cx="4886688" cy="1160817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256654" y="5570744"/>
            <a:ext cx="4886688" cy="63579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311518" y="5607320"/>
            <a:ext cx="477696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ABSTRACT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329806" y="6261400"/>
            <a:ext cx="4740384" cy="108809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29" name="Shape 27"/>
          <p:cNvSpPr/>
          <p:nvPr/>
        </p:nvSpPr>
        <p:spPr>
          <a:xfrm>
            <a:off x="5314445" y="5570744"/>
            <a:ext cx="5293912" cy="1160817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314445" y="5570744"/>
            <a:ext cx="5293912" cy="63579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5369309" y="5607320"/>
            <a:ext cx="5184184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METHODS</a:t>
            </a:r>
            <a:endParaRPr lang="en-US" sz="2800" dirty="0"/>
          </a:p>
        </p:txBody>
      </p:sp>
      <p:sp>
        <p:nvSpPr>
          <p:cNvPr id="32" name="Text 30"/>
          <p:cNvSpPr/>
          <p:nvPr/>
        </p:nvSpPr>
        <p:spPr>
          <a:xfrm>
            <a:off x="5387597" y="6261400"/>
            <a:ext cx="5147608" cy="108809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33" name="Shape 31"/>
          <p:cNvSpPr/>
          <p:nvPr/>
        </p:nvSpPr>
        <p:spPr>
          <a:xfrm>
            <a:off x="10779459" y="5570744"/>
            <a:ext cx="5293912" cy="24523385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0779459" y="5570744"/>
            <a:ext cx="5293912" cy="63579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0834323" y="5607320"/>
            <a:ext cx="5184184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10852611" y="6261400"/>
            <a:ext cx="5147608" cy="2379615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37" name="Shape 35"/>
          <p:cNvSpPr/>
          <p:nvPr/>
        </p:nvSpPr>
        <p:spPr>
          <a:xfrm>
            <a:off x="16244474" y="5570744"/>
            <a:ext cx="4886688" cy="11608179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16244474" y="5570744"/>
            <a:ext cx="4886688" cy="63579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16299338" y="5607320"/>
            <a:ext cx="477696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40" name="Text 38"/>
          <p:cNvSpPr/>
          <p:nvPr/>
        </p:nvSpPr>
        <p:spPr>
          <a:xfrm>
            <a:off x="16317626" y="6261400"/>
            <a:ext cx="4740384" cy="1088094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41" name="Shape 39"/>
          <p:cNvSpPr/>
          <p:nvPr/>
        </p:nvSpPr>
        <p:spPr>
          <a:xfrm>
            <a:off x="256654" y="17421129"/>
            <a:ext cx="4886688" cy="6384498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256654" y="17421129"/>
            <a:ext cx="4886688" cy="63579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311518" y="17457705"/>
            <a:ext cx="477696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44" name="Text 42"/>
          <p:cNvSpPr/>
          <p:nvPr/>
        </p:nvSpPr>
        <p:spPr>
          <a:xfrm>
            <a:off x="329806" y="18111785"/>
            <a:ext cx="4740384" cy="56572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45" name="Shape 43"/>
          <p:cNvSpPr/>
          <p:nvPr/>
        </p:nvSpPr>
        <p:spPr>
          <a:xfrm>
            <a:off x="5314445" y="17421129"/>
            <a:ext cx="5293912" cy="1267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314445" y="17421129"/>
            <a:ext cx="5293912" cy="63579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369309" y="17457705"/>
            <a:ext cx="5184184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</a:t>
            </a:r>
            <a:endParaRPr lang="en-US" sz="2800" dirty="0"/>
          </a:p>
        </p:txBody>
      </p:sp>
      <p:sp>
        <p:nvSpPr>
          <p:cNvPr id="48" name="Text 46"/>
          <p:cNvSpPr/>
          <p:nvPr/>
        </p:nvSpPr>
        <p:spPr>
          <a:xfrm>
            <a:off x="5387597" y="18111785"/>
            <a:ext cx="5147608" cy="1194576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49" name="Shape 47"/>
          <p:cNvSpPr/>
          <p:nvPr/>
        </p:nvSpPr>
        <p:spPr>
          <a:xfrm>
            <a:off x="16244474" y="17421129"/>
            <a:ext cx="4886688" cy="6384498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16244474" y="17421129"/>
            <a:ext cx="4886688" cy="63579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16299338" y="17457705"/>
            <a:ext cx="477696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WORK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16317626" y="18111785"/>
            <a:ext cx="4740384" cy="56572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Outline planned follow-up experiments, clinical applications, or next steps that build on this work (optional section).</a:t>
            </a:r>
            <a:endParaRPr lang="en-US" sz="2300" dirty="0"/>
          </a:p>
        </p:txBody>
      </p:sp>
      <p:sp>
        <p:nvSpPr>
          <p:cNvPr id="53" name="Shape 51"/>
          <p:cNvSpPr/>
          <p:nvPr/>
        </p:nvSpPr>
        <p:spPr>
          <a:xfrm>
            <a:off x="256654" y="24047834"/>
            <a:ext cx="4886688" cy="6046296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256654" y="24047834"/>
            <a:ext cx="4886688" cy="63579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311518" y="24084410"/>
            <a:ext cx="477696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56" name="Text 54"/>
          <p:cNvSpPr/>
          <p:nvPr/>
        </p:nvSpPr>
        <p:spPr>
          <a:xfrm>
            <a:off x="329806" y="24738489"/>
            <a:ext cx="4740384" cy="53190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57" name="Shape 55"/>
          <p:cNvSpPr/>
          <p:nvPr/>
        </p:nvSpPr>
        <p:spPr>
          <a:xfrm>
            <a:off x="16244474" y="24047834"/>
            <a:ext cx="4886688" cy="3482454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6244474" y="24047834"/>
            <a:ext cx="4886688" cy="63579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16299338" y="24084410"/>
            <a:ext cx="477696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60" name="Text 58"/>
          <p:cNvSpPr/>
          <p:nvPr/>
        </p:nvSpPr>
        <p:spPr>
          <a:xfrm>
            <a:off x="16317626" y="24738489"/>
            <a:ext cx="4740384" cy="275522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Author B. (2023). Proceedings of Example Conference.</a:t>
            </a:r>
            <a:endParaRPr lang="en-US" sz="2300" dirty="0"/>
          </a:p>
        </p:txBody>
      </p:sp>
      <p:sp>
        <p:nvSpPr>
          <p:cNvPr id="61" name="Shape 59"/>
          <p:cNvSpPr/>
          <p:nvPr/>
        </p:nvSpPr>
        <p:spPr>
          <a:xfrm>
            <a:off x="16244474" y="27772494"/>
            <a:ext cx="4886688" cy="2321636"/>
          </a:xfrm>
          <a:prstGeom prst="rect">
            <a:avLst/>
          </a:prstGeom>
          <a:solidFill>
            <a:srgbClr val="FFFFFF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16244474" y="27772494"/>
            <a:ext cx="4886688" cy="635791"/>
          </a:xfrm>
          <a:prstGeom prst="rect">
            <a:avLst/>
          </a:prstGeom>
          <a:solidFill>
            <a:srgbClr val="D1FAE5"/>
          </a:solidFill>
          <a:ln w="12700">
            <a:solidFill>
              <a:srgbClr val="A7F3D0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16299338" y="27809070"/>
            <a:ext cx="4776960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65F4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ACKNOWLEDGMENTS</a:t>
            </a:r>
            <a:endParaRPr lang="en-US" sz="2800" dirty="0"/>
          </a:p>
        </p:txBody>
      </p:sp>
      <p:sp>
        <p:nvSpPr>
          <p:cNvPr id="64" name="Text 62"/>
          <p:cNvSpPr/>
          <p:nvPr/>
        </p:nvSpPr>
        <p:spPr>
          <a:xfrm>
            <a:off x="16317626" y="28463149"/>
            <a:ext cx="4740384" cy="159440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064E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Thank collaborators, core facilities, study participants, and anyone who supported this research.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