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5266944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13728" y="526694"/>
            <a:ext cx="17918143" cy="17907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2013728" y="2422794"/>
            <a:ext cx="17918143" cy="948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013728" y="3370844"/>
            <a:ext cx="17918143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8719158" y="1812816"/>
            <a:ext cx="1094208" cy="164131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719158" y="2542032"/>
            <a:ext cx="1094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0050378" y="1812816"/>
            <a:ext cx="1094208" cy="164131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0050378" y="2542032"/>
            <a:ext cx="1094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07238" y="5563210"/>
            <a:ext cx="21331123" cy="263347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07238" y="5563210"/>
            <a:ext cx="21331123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2102" y="5599786"/>
            <a:ext cx="2122139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380390" y="6309360"/>
            <a:ext cx="21184819" cy="1850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307238" y="8328355"/>
            <a:ext cx="10566806" cy="734080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07238" y="8328355"/>
            <a:ext cx="10566806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62102" y="8364931"/>
            <a:ext cx="104570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380390" y="9074506"/>
            <a:ext cx="10420502" cy="65580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11071555" y="8328355"/>
            <a:ext cx="10566806" cy="734080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071555" y="8328355"/>
            <a:ext cx="10566806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126419" y="8364931"/>
            <a:ext cx="104570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11144707" y="9074506"/>
            <a:ext cx="10420502" cy="65580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07238" y="15800832"/>
            <a:ext cx="10566806" cy="734080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07238" y="15800832"/>
            <a:ext cx="10566806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2102" y="15837408"/>
            <a:ext cx="104570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380390" y="16546982"/>
            <a:ext cx="10420502" cy="65580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11071555" y="15800832"/>
            <a:ext cx="10566806" cy="734080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071555" y="15800832"/>
            <a:ext cx="10566806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1126419" y="15837408"/>
            <a:ext cx="104570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11144707" y="16546982"/>
            <a:ext cx="10420502" cy="65580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307238" y="23273309"/>
            <a:ext cx="10566806" cy="747247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07238" y="23273309"/>
            <a:ext cx="10566806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62102" y="23309885"/>
            <a:ext cx="104570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380390" y="24019459"/>
            <a:ext cx="10420502" cy="668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11071555" y="23273309"/>
            <a:ext cx="10566806" cy="747247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1071555" y="23273309"/>
            <a:ext cx="10566806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1126419" y="23309885"/>
            <a:ext cx="104570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11144707" y="24019459"/>
            <a:ext cx="10420502" cy="668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307238" y="30877459"/>
            <a:ext cx="6978701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07238" y="30877459"/>
            <a:ext cx="6978701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62102" y="30914035"/>
            <a:ext cx="686897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380390" y="31623610"/>
            <a:ext cx="6832397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43" name="Shape 41"/>
          <p:cNvSpPr/>
          <p:nvPr/>
        </p:nvSpPr>
        <p:spPr>
          <a:xfrm>
            <a:off x="7483450" y="30877459"/>
            <a:ext cx="6978701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483450" y="30877459"/>
            <a:ext cx="6978701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538314" y="30914035"/>
            <a:ext cx="686897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46" name="Text 44"/>
          <p:cNvSpPr/>
          <p:nvPr/>
        </p:nvSpPr>
        <p:spPr>
          <a:xfrm>
            <a:off x="7556602" y="31623610"/>
            <a:ext cx="6832397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  <p:sp>
        <p:nvSpPr>
          <p:cNvPr id="47" name="Shape 45"/>
          <p:cNvSpPr/>
          <p:nvPr/>
        </p:nvSpPr>
        <p:spPr>
          <a:xfrm>
            <a:off x="14659661" y="30877459"/>
            <a:ext cx="6978701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4659661" y="30877459"/>
            <a:ext cx="6978701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4714525" y="30914035"/>
            <a:ext cx="686897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2900" dirty="0"/>
          </a:p>
        </p:txBody>
      </p:sp>
      <p:sp>
        <p:nvSpPr>
          <p:cNvPr id="50" name="Text 48"/>
          <p:cNvSpPr/>
          <p:nvPr/>
        </p:nvSpPr>
        <p:spPr>
          <a:xfrm>
            <a:off x="14732813" y="31623610"/>
            <a:ext cx="6832397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