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20592" y="203125"/>
            <a:ext cx="26877215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3020592" y="1472525"/>
            <a:ext cx="26877215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020592" y="1880624"/>
            <a:ext cx="26877215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078737" y="722426"/>
            <a:ext cx="1641311" cy="10942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078737" y="1178090"/>
            <a:ext cx="16413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075567" y="722426"/>
            <a:ext cx="1641311" cy="10942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75567" y="1178090"/>
            <a:ext cx="16413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60858" y="2736570"/>
            <a:ext cx="31996685" cy="149230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2736570"/>
            <a:ext cx="31996685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2773146"/>
            <a:ext cx="3188695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534010" y="3252291"/>
            <a:ext cx="31850381" cy="940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460858" y="4316653"/>
            <a:ext cx="15850210" cy="530573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0858" y="4316653"/>
            <a:ext cx="15850210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5722" y="4353229"/>
            <a:ext cx="1574048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534010" y="4832375"/>
            <a:ext cx="15703906" cy="4753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16607333" y="4316653"/>
            <a:ext cx="15850210" cy="530573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6607333" y="4316653"/>
            <a:ext cx="15850210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6662197" y="4353229"/>
            <a:ext cx="1574048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16680485" y="4832375"/>
            <a:ext cx="15703906" cy="4753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460858" y="9710166"/>
            <a:ext cx="15850210" cy="530573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0858" y="9710166"/>
            <a:ext cx="15850210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5722" y="9746742"/>
            <a:ext cx="1574048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534010" y="10225887"/>
            <a:ext cx="15703906" cy="4753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16607333" y="9710166"/>
            <a:ext cx="15850210" cy="530573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6607333" y="9710166"/>
            <a:ext cx="15850210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6662197" y="9746742"/>
            <a:ext cx="1574048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16680485" y="10225887"/>
            <a:ext cx="15703906" cy="4753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460858" y="15103678"/>
            <a:ext cx="15850210" cy="5393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60858" y="15103678"/>
            <a:ext cx="15850210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15722" y="15140254"/>
            <a:ext cx="1574048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534010" y="15619400"/>
            <a:ext cx="15703906" cy="48412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16607333" y="15103678"/>
            <a:ext cx="15850210" cy="5393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6607333" y="15103678"/>
            <a:ext cx="15850210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6662197" y="15140254"/>
            <a:ext cx="15740482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16680485" y="15619400"/>
            <a:ext cx="15703906" cy="48412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460858" y="20584973"/>
            <a:ext cx="10468051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60858" y="20584973"/>
            <a:ext cx="10468051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15722" y="20621549"/>
            <a:ext cx="1035832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534010" y="21100694"/>
            <a:ext cx="10321747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11225174" y="20584973"/>
            <a:ext cx="10468051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1225174" y="20584973"/>
            <a:ext cx="10468051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1280038" y="20621549"/>
            <a:ext cx="1035832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11298326" y="21100694"/>
            <a:ext cx="10321747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  <p:sp>
        <p:nvSpPr>
          <p:cNvPr id="47" name="Shape 45"/>
          <p:cNvSpPr/>
          <p:nvPr/>
        </p:nvSpPr>
        <p:spPr>
          <a:xfrm>
            <a:off x="21989491" y="20584973"/>
            <a:ext cx="10468051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1989491" y="20584973"/>
            <a:ext cx="10468051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2044355" y="20621549"/>
            <a:ext cx="1035832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2900" dirty="0"/>
          </a:p>
        </p:txBody>
      </p:sp>
      <p:sp>
        <p:nvSpPr>
          <p:cNvPr id="50" name="Text 48"/>
          <p:cNvSpPr/>
          <p:nvPr/>
        </p:nvSpPr>
        <p:spPr>
          <a:xfrm>
            <a:off x="22062643" y="21100694"/>
            <a:ext cx="10321747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