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43891200"/>
  <p:notesSz cx="438912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7022592"/>
          </a:xfrm>
          <a:prstGeom prst="rect">
            <a:avLst/>
          </a:prstGeom>
          <a:solidFill>
            <a:srgbClr val="16653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020592" y="702259"/>
            <a:ext cx="26877215" cy="23876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5" name="Text 3"/>
          <p:cNvSpPr/>
          <p:nvPr/>
        </p:nvSpPr>
        <p:spPr>
          <a:xfrm>
            <a:off x="3020592" y="3230392"/>
            <a:ext cx="26877215" cy="1264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020592" y="4494459"/>
            <a:ext cx="26877215" cy="19663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28078737" y="2417088"/>
            <a:ext cx="1641311" cy="2188415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8078737" y="3419856"/>
            <a:ext cx="164131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30075567" y="2417088"/>
            <a:ext cx="1641311" cy="2188415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0075567" y="3419856"/>
            <a:ext cx="164131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460858" y="7417613"/>
            <a:ext cx="31996685" cy="351129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0858" y="7417613"/>
            <a:ext cx="31996685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15722" y="7454189"/>
            <a:ext cx="3188695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ABSTRACT</a:t>
            </a:r>
            <a:endParaRPr lang="en-US" sz="4100" dirty="0"/>
          </a:p>
        </p:txBody>
      </p:sp>
      <p:sp>
        <p:nvSpPr>
          <p:cNvPr id="14" name="Text 12"/>
          <p:cNvSpPr/>
          <p:nvPr/>
        </p:nvSpPr>
        <p:spPr>
          <a:xfrm>
            <a:off x="534010" y="8394192"/>
            <a:ext cx="31850381" cy="24981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460858" y="11104474"/>
            <a:ext cx="15850210" cy="978773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60858" y="11104474"/>
            <a:ext cx="15850210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15722" y="11141050"/>
            <a:ext cx="1574048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18" name="Text 16"/>
          <p:cNvSpPr/>
          <p:nvPr/>
        </p:nvSpPr>
        <p:spPr>
          <a:xfrm>
            <a:off x="534010" y="12081053"/>
            <a:ext cx="15703906" cy="87745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16607333" y="11104474"/>
            <a:ext cx="15850210" cy="978773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6607333" y="11104474"/>
            <a:ext cx="15850210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6662197" y="11141050"/>
            <a:ext cx="1574048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22" name="Text 20"/>
          <p:cNvSpPr/>
          <p:nvPr/>
        </p:nvSpPr>
        <p:spPr>
          <a:xfrm>
            <a:off x="16680485" y="12081053"/>
            <a:ext cx="15703906" cy="87745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460858" y="21067776"/>
            <a:ext cx="15850210" cy="978773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60858" y="21067776"/>
            <a:ext cx="15850210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15722" y="21104352"/>
            <a:ext cx="1574048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METHODS</a:t>
            </a:r>
            <a:endParaRPr lang="en-US" sz="4100" dirty="0"/>
          </a:p>
        </p:txBody>
      </p:sp>
      <p:sp>
        <p:nvSpPr>
          <p:cNvPr id="26" name="Text 24"/>
          <p:cNvSpPr/>
          <p:nvPr/>
        </p:nvSpPr>
        <p:spPr>
          <a:xfrm>
            <a:off x="534010" y="22044355"/>
            <a:ext cx="15703906" cy="87745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16607333" y="21067776"/>
            <a:ext cx="15850210" cy="978773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6607333" y="21067776"/>
            <a:ext cx="15850210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6662197" y="21104352"/>
            <a:ext cx="1574048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RESULTS</a:t>
            </a:r>
            <a:endParaRPr lang="en-US" sz="4100" dirty="0"/>
          </a:p>
        </p:txBody>
      </p:sp>
      <p:sp>
        <p:nvSpPr>
          <p:cNvPr id="30" name="Text 28"/>
          <p:cNvSpPr/>
          <p:nvPr/>
        </p:nvSpPr>
        <p:spPr>
          <a:xfrm>
            <a:off x="16680485" y="22044355"/>
            <a:ext cx="15703906" cy="87745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460858" y="31031078"/>
            <a:ext cx="15850210" cy="996330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60858" y="31031078"/>
            <a:ext cx="15850210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15722" y="31067654"/>
            <a:ext cx="1574048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34" name="Text 32"/>
          <p:cNvSpPr/>
          <p:nvPr/>
        </p:nvSpPr>
        <p:spPr>
          <a:xfrm>
            <a:off x="534010" y="32007658"/>
            <a:ext cx="15703906" cy="89501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16607333" y="31031078"/>
            <a:ext cx="15850210" cy="996330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6607333" y="31031078"/>
            <a:ext cx="15850210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6662197" y="31067654"/>
            <a:ext cx="1574048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38" name="Text 36"/>
          <p:cNvSpPr/>
          <p:nvPr/>
        </p:nvSpPr>
        <p:spPr>
          <a:xfrm>
            <a:off x="16680485" y="32007658"/>
            <a:ext cx="15703906" cy="89501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460858" y="41169946"/>
            <a:ext cx="10468051" cy="241401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460858" y="41169946"/>
            <a:ext cx="10468051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15722" y="41206522"/>
            <a:ext cx="1035832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42" name="Text 40"/>
          <p:cNvSpPr/>
          <p:nvPr/>
        </p:nvSpPr>
        <p:spPr>
          <a:xfrm>
            <a:off x="534010" y="42146525"/>
            <a:ext cx="10321747" cy="1400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43" name="Shape 41"/>
          <p:cNvSpPr/>
          <p:nvPr/>
        </p:nvSpPr>
        <p:spPr>
          <a:xfrm>
            <a:off x="11225174" y="41169946"/>
            <a:ext cx="10468051" cy="241401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1225174" y="41169946"/>
            <a:ext cx="10468051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1280038" y="41206522"/>
            <a:ext cx="1035832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ACKNOWLEDGMENTS</a:t>
            </a:r>
            <a:endParaRPr lang="en-US" sz="4100" dirty="0"/>
          </a:p>
        </p:txBody>
      </p:sp>
      <p:sp>
        <p:nvSpPr>
          <p:cNvPr id="46" name="Text 44"/>
          <p:cNvSpPr/>
          <p:nvPr/>
        </p:nvSpPr>
        <p:spPr>
          <a:xfrm>
            <a:off x="11298326" y="42146525"/>
            <a:ext cx="10321747" cy="1400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  <p:sp>
        <p:nvSpPr>
          <p:cNvPr id="47" name="Shape 45"/>
          <p:cNvSpPr/>
          <p:nvPr/>
        </p:nvSpPr>
        <p:spPr>
          <a:xfrm>
            <a:off x="21989491" y="41169946"/>
            <a:ext cx="10468051" cy="241401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1989491" y="41169946"/>
            <a:ext cx="10468051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2044355" y="41206522"/>
            <a:ext cx="1035832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STATEMENT</a:t>
            </a:r>
            <a:endParaRPr lang="en-US" sz="4100" dirty="0"/>
          </a:p>
        </p:txBody>
      </p:sp>
      <p:sp>
        <p:nvSpPr>
          <p:cNvPr id="50" name="Text 48"/>
          <p:cNvSpPr/>
          <p:nvPr/>
        </p:nvSpPr>
        <p:spPr>
          <a:xfrm>
            <a:off x="22062643" y="42146525"/>
            <a:ext cx="10321747" cy="1400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work was supported by [Grant Agency, Grant Number]. Additional support from [institution or program].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