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24024" y="614477"/>
            <a:ext cx="3135675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524024" y="2826593"/>
            <a:ext cx="3135675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24024" y="3932652"/>
            <a:ext cx="3135675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758526" y="2114952"/>
            <a:ext cx="1914863" cy="19148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758526" y="2980944"/>
            <a:ext cx="19148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88161" y="2114952"/>
            <a:ext cx="1914863" cy="191486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88161" y="2980944"/>
            <a:ext cx="19148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37667" y="6490411"/>
            <a:ext cx="37329466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7667" y="6490411"/>
            <a:ext cx="37329466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" y="6526987"/>
            <a:ext cx="3721973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610819" y="7351776"/>
            <a:ext cx="37183162" cy="2174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537667" y="9716414"/>
            <a:ext cx="18491911" cy="85642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7667" y="9716414"/>
            <a:ext cx="1849191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2531" y="9752990"/>
            <a:ext cx="1838218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610819" y="10577779"/>
            <a:ext cx="18345607" cy="7666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19375222" y="9716414"/>
            <a:ext cx="18491911" cy="85642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9375222" y="9716414"/>
            <a:ext cx="1849191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9430086" y="9752990"/>
            <a:ext cx="1838218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19448374" y="10577779"/>
            <a:ext cx="18345607" cy="7666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537667" y="18434304"/>
            <a:ext cx="18491911" cy="85642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7667" y="18434304"/>
            <a:ext cx="1849191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2531" y="18470880"/>
            <a:ext cx="1838218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610819" y="19295669"/>
            <a:ext cx="18345607" cy="7666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9375222" y="18434304"/>
            <a:ext cx="18491911" cy="85642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9375222" y="18434304"/>
            <a:ext cx="1849191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9430086" y="18470880"/>
            <a:ext cx="1838218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19448374" y="19295669"/>
            <a:ext cx="18345607" cy="76663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537667" y="27152194"/>
            <a:ext cx="18491911" cy="871789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37667" y="27152194"/>
            <a:ext cx="1849191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2531" y="27188770"/>
            <a:ext cx="1838218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610819" y="28013558"/>
            <a:ext cx="18345607" cy="78199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19375222" y="27152194"/>
            <a:ext cx="18491911" cy="871789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9375222" y="27152194"/>
            <a:ext cx="18491911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9430086" y="27188770"/>
            <a:ext cx="1838218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19448374" y="28013558"/>
            <a:ext cx="18345607" cy="78199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537667" y="36023702"/>
            <a:ext cx="1221272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37667" y="36023702"/>
            <a:ext cx="12212726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92531" y="36060278"/>
            <a:ext cx="121029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610819" y="36885067"/>
            <a:ext cx="1206642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13096037" y="36023702"/>
            <a:ext cx="1221272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3096037" y="36023702"/>
            <a:ext cx="12212726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3150901" y="36060278"/>
            <a:ext cx="121029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46" name="Text 44"/>
          <p:cNvSpPr/>
          <p:nvPr/>
        </p:nvSpPr>
        <p:spPr>
          <a:xfrm>
            <a:off x="13169189" y="36885067"/>
            <a:ext cx="1206642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5654406" y="36023702"/>
            <a:ext cx="12212726" cy="211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5654406" y="36023702"/>
            <a:ext cx="12212726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709270" y="36060278"/>
            <a:ext cx="121029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4200" dirty="0"/>
          </a:p>
        </p:txBody>
      </p:sp>
      <p:sp>
        <p:nvSpPr>
          <p:cNvPr id="50" name="Text 48"/>
          <p:cNvSpPr/>
          <p:nvPr/>
        </p:nvSpPr>
        <p:spPr>
          <a:xfrm>
            <a:off x="25727558" y="36885067"/>
            <a:ext cx="12066422" cy="12143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