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8193024"/>
          </a:xfrm>
          <a:prstGeom prst="rect">
            <a:avLst/>
          </a:prstGeom>
          <a:solidFill>
            <a:srgbClr val="16653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24024" y="819302"/>
            <a:ext cx="31356751" cy="27856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524024" y="3768791"/>
            <a:ext cx="31356751" cy="14747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524024" y="5243535"/>
            <a:ext cx="31356751" cy="22940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758526" y="2819936"/>
            <a:ext cx="1914863" cy="25531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2758526" y="4005072"/>
            <a:ext cx="19148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088161" y="2819936"/>
            <a:ext cx="1914863" cy="2553151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088161" y="4005072"/>
            <a:ext cx="191486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37667" y="8653882"/>
            <a:ext cx="37329466" cy="409651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7667" y="8653882"/>
            <a:ext cx="37329466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" y="8690458"/>
            <a:ext cx="3721973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ABSTRACT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10819" y="9784080"/>
            <a:ext cx="37183162" cy="292973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537667" y="12955219"/>
            <a:ext cx="18491911" cy="114190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37667" y="12955219"/>
            <a:ext cx="18491911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92531" y="12991795"/>
            <a:ext cx="1838218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610819" y="14085418"/>
            <a:ext cx="18345607" cy="10252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9" name="Shape 17"/>
          <p:cNvSpPr/>
          <p:nvPr/>
        </p:nvSpPr>
        <p:spPr>
          <a:xfrm>
            <a:off x="19375222" y="12955219"/>
            <a:ext cx="18491911" cy="114190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9375222" y="12955219"/>
            <a:ext cx="18491911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9430086" y="12991795"/>
            <a:ext cx="1838218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OBJECTIVES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19448374" y="14085418"/>
            <a:ext cx="18345607" cy="10252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your specific aims or hypotheses. List what you set out to test, measure, or demonstrate in this study.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537667" y="24579072"/>
            <a:ext cx="18491911" cy="114190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7667" y="24579072"/>
            <a:ext cx="18491911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2531" y="24615648"/>
            <a:ext cx="1838218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10819" y="25709270"/>
            <a:ext cx="18345607" cy="10252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9375222" y="24579072"/>
            <a:ext cx="18491911" cy="114190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9375222" y="24579072"/>
            <a:ext cx="18491911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9430086" y="24615648"/>
            <a:ext cx="1838218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RESULTS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9448374" y="25709270"/>
            <a:ext cx="18345607" cy="102522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537667" y="36202925"/>
            <a:ext cx="18491911" cy="1162385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37667" y="36202925"/>
            <a:ext cx="18491911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592531" y="36239501"/>
            <a:ext cx="1838218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610819" y="37333123"/>
            <a:ext cx="18345607" cy="104570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19375222" y="36202925"/>
            <a:ext cx="18491911" cy="11623853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19375222" y="36202925"/>
            <a:ext cx="18491911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9430086" y="36239501"/>
            <a:ext cx="18382183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19448374" y="37333123"/>
            <a:ext cx="18345607" cy="104570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537667" y="48031603"/>
            <a:ext cx="1221272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37667" y="48031603"/>
            <a:ext cx="12212726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592531" y="48068179"/>
            <a:ext cx="121029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610819" y="49161802"/>
            <a:ext cx="1206642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43" name="Shape 41"/>
          <p:cNvSpPr/>
          <p:nvPr/>
        </p:nvSpPr>
        <p:spPr>
          <a:xfrm>
            <a:off x="13096037" y="48031603"/>
            <a:ext cx="1221272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13096037" y="48031603"/>
            <a:ext cx="12212726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5" name="Text 43"/>
          <p:cNvSpPr/>
          <p:nvPr/>
        </p:nvSpPr>
        <p:spPr>
          <a:xfrm>
            <a:off x="13150901" y="48068179"/>
            <a:ext cx="121029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46" name="Text 44"/>
          <p:cNvSpPr/>
          <p:nvPr/>
        </p:nvSpPr>
        <p:spPr>
          <a:xfrm>
            <a:off x="13169189" y="49161802"/>
            <a:ext cx="1206642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  <p:sp>
        <p:nvSpPr>
          <p:cNvPr id="47" name="Shape 45"/>
          <p:cNvSpPr/>
          <p:nvPr/>
        </p:nvSpPr>
        <p:spPr>
          <a:xfrm>
            <a:off x="25654406" y="48031603"/>
            <a:ext cx="12212726" cy="281635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25654406" y="48031603"/>
            <a:ext cx="12212726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25709270" y="48068179"/>
            <a:ext cx="12102998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6653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FUNDING STATEMENT</a:t>
            </a:r>
            <a:endParaRPr lang="en-US" sz="4800" dirty="0"/>
          </a:p>
        </p:txBody>
      </p:sp>
      <p:sp>
        <p:nvSpPr>
          <p:cNvPr id="50" name="Text 48"/>
          <p:cNvSpPr/>
          <p:nvPr/>
        </p:nvSpPr>
        <p:spPr>
          <a:xfrm>
            <a:off x="25727558" y="49161802"/>
            <a:ext cx="12066422" cy="16495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14532D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This work was supported by [Grant Agency, Grant Number]. Additional support from [institution or program].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