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21945600"/>
  <p:notesSz cx="219456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931241"/>
          </a:xfrm>
          <a:prstGeom prst="rect">
            <a:avLst/>
          </a:prstGeom>
          <a:solidFill>
            <a:srgbClr val="16653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027457" y="234499"/>
            <a:ext cx="35836287" cy="13321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7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Research Poster Title</a:t>
            </a:r>
            <a:endParaRPr lang="en-US" sz="7900" dirty="0"/>
          </a:p>
        </p:txBody>
      </p:sp>
      <p:sp>
        <p:nvSpPr>
          <p:cNvPr id="5" name="Text 3"/>
          <p:cNvSpPr/>
          <p:nvPr/>
        </p:nvSpPr>
        <p:spPr>
          <a:xfrm>
            <a:off x="4027457" y="1699847"/>
            <a:ext cx="35836287" cy="3379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Dr. Jane Smith¹, Dr. John Doe²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027457" y="2171023"/>
            <a:ext cx="35836287" cy="525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¹Department of Biology, University Name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²Institute of Research, City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7438316" y="918517"/>
            <a:ext cx="2188415" cy="109420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438316" y="1374181"/>
            <a:ext cx="218841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Institute / University Logos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40100756" y="918517"/>
            <a:ext cx="2188415" cy="109420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100756" y="1374181"/>
            <a:ext cx="218841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Agency Logos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614477" y="3128752"/>
            <a:ext cx="42662246" cy="149230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4477" y="3128752"/>
            <a:ext cx="42662246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9341" y="3165328"/>
            <a:ext cx="4255251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ABSTRACT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687629" y="3644473"/>
            <a:ext cx="42515942" cy="9400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700" dirty="0"/>
          </a:p>
        </p:txBody>
      </p:sp>
      <p:sp>
        <p:nvSpPr>
          <p:cNvPr id="15" name="Shape 13"/>
          <p:cNvSpPr/>
          <p:nvPr/>
        </p:nvSpPr>
        <p:spPr>
          <a:xfrm>
            <a:off x="614477" y="4708835"/>
            <a:ext cx="21133613" cy="517500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14477" y="4708835"/>
            <a:ext cx="21133613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9341" y="4745411"/>
            <a:ext cx="21023885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INTRODUCTION</a:t>
            </a:r>
            <a:endParaRPr lang="en-US" sz="3400" dirty="0"/>
          </a:p>
        </p:txBody>
      </p:sp>
      <p:sp>
        <p:nvSpPr>
          <p:cNvPr id="18" name="Text 16"/>
          <p:cNvSpPr/>
          <p:nvPr/>
        </p:nvSpPr>
        <p:spPr>
          <a:xfrm>
            <a:off x="687629" y="5224556"/>
            <a:ext cx="20987309" cy="46227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700" dirty="0"/>
          </a:p>
        </p:txBody>
      </p:sp>
      <p:sp>
        <p:nvSpPr>
          <p:cNvPr id="19" name="Shape 17"/>
          <p:cNvSpPr/>
          <p:nvPr/>
        </p:nvSpPr>
        <p:spPr>
          <a:xfrm>
            <a:off x="22143110" y="4708835"/>
            <a:ext cx="21133613" cy="517500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2143110" y="4708835"/>
            <a:ext cx="21133613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2197974" y="4745411"/>
            <a:ext cx="21023885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OBJECTIVES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22216262" y="5224556"/>
            <a:ext cx="20987309" cy="46227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your specific aims or hypotheses. List what you set out to test, measure, or demonstrate in this study.</a:t>
            </a:r>
            <a:endParaRPr lang="en-US" sz="2700" dirty="0"/>
          </a:p>
        </p:txBody>
      </p:sp>
      <p:sp>
        <p:nvSpPr>
          <p:cNvPr id="23" name="Shape 21"/>
          <p:cNvSpPr/>
          <p:nvPr/>
        </p:nvSpPr>
        <p:spPr>
          <a:xfrm>
            <a:off x="614477" y="9971620"/>
            <a:ext cx="21133613" cy="517500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4477" y="9971620"/>
            <a:ext cx="21133613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69341" y="10008196"/>
            <a:ext cx="21023885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METHODS</a:t>
            </a:r>
            <a:endParaRPr lang="en-US" sz="3400" dirty="0"/>
          </a:p>
        </p:txBody>
      </p:sp>
      <p:sp>
        <p:nvSpPr>
          <p:cNvPr id="26" name="Text 24"/>
          <p:cNvSpPr/>
          <p:nvPr/>
        </p:nvSpPr>
        <p:spPr>
          <a:xfrm>
            <a:off x="687629" y="10487342"/>
            <a:ext cx="20987309" cy="46227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700" dirty="0"/>
          </a:p>
        </p:txBody>
      </p:sp>
      <p:sp>
        <p:nvSpPr>
          <p:cNvPr id="27" name="Shape 25"/>
          <p:cNvSpPr/>
          <p:nvPr/>
        </p:nvSpPr>
        <p:spPr>
          <a:xfrm>
            <a:off x="22143110" y="9971620"/>
            <a:ext cx="21133613" cy="517500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2143110" y="9971620"/>
            <a:ext cx="21133613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2197974" y="10008196"/>
            <a:ext cx="21023885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RESULTS</a:t>
            </a:r>
            <a:endParaRPr lang="en-US" sz="3400" dirty="0"/>
          </a:p>
        </p:txBody>
      </p:sp>
      <p:sp>
        <p:nvSpPr>
          <p:cNvPr id="30" name="Text 28"/>
          <p:cNvSpPr/>
          <p:nvPr/>
        </p:nvSpPr>
        <p:spPr>
          <a:xfrm>
            <a:off x="22216262" y="10487342"/>
            <a:ext cx="20987309" cy="46227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700" dirty="0"/>
          </a:p>
        </p:txBody>
      </p:sp>
      <p:sp>
        <p:nvSpPr>
          <p:cNvPr id="31" name="Shape 29"/>
          <p:cNvSpPr/>
          <p:nvPr/>
        </p:nvSpPr>
        <p:spPr>
          <a:xfrm>
            <a:off x="614477" y="15234405"/>
            <a:ext cx="21133613" cy="5262785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14477" y="15234405"/>
            <a:ext cx="21133613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69341" y="15270981"/>
            <a:ext cx="21023885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DISCUSSION</a:t>
            </a:r>
            <a:endParaRPr lang="en-US" sz="3400" dirty="0"/>
          </a:p>
        </p:txBody>
      </p:sp>
      <p:sp>
        <p:nvSpPr>
          <p:cNvPr id="34" name="Text 32"/>
          <p:cNvSpPr/>
          <p:nvPr/>
        </p:nvSpPr>
        <p:spPr>
          <a:xfrm>
            <a:off x="687629" y="15750127"/>
            <a:ext cx="20987309" cy="47104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700" dirty="0"/>
          </a:p>
        </p:txBody>
      </p:sp>
      <p:sp>
        <p:nvSpPr>
          <p:cNvPr id="35" name="Shape 33"/>
          <p:cNvSpPr/>
          <p:nvPr/>
        </p:nvSpPr>
        <p:spPr>
          <a:xfrm>
            <a:off x="22143110" y="15234405"/>
            <a:ext cx="21133613" cy="5262785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2143110" y="15234405"/>
            <a:ext cx="21133613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2197974" y="15270981"/>
            <a:ext cx="21023885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CONCLUSION</a:t>
            </a:r>
            <a:endParaRPr lang="en-US" sz="3400" dirty="0"/>
          </a:p>
        </p:txBody>
      </p:sp>
      <p:sp>
        <p:nvSpPr>
          <p:cNvPr id="38" name="Text 36"/>
          <p:cNvSpPr/>
          <p:nvPr/>
        </p:nvSpPr>
        <p:spPr>
          <a:xfrm>
            <a:off x="22216262" y="15750127"/>
            <a:ext cx="20987309" cy="47104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the key takeaways and broader impact of your findings. Emphasize the main message you want viewers to remember.</a:t>
            </a:r>
            <a:endParaRPr lang="en-US" sz="2700" dirty="0"/>
          </a:p>
        </p:txBody>
      </p:sp>
      <p:sp>
        <p:nvSpPr>
          <p:cNvPr id="39" name="Shape 37"/>
          <p:cNvSpPr/>
          <p:nvPr/>
        </p:nvSpPr>
        <p:spPr>
          <a:xfrm>
            <a:off x="614477" y="20584973"/>
            <a:ext cx="13957402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14477" y="20584973"/>
            <a:ext cx="13957402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69341" y="20621549"/>
            <a:ext cx="1384767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REFERENCES</a:t>
            </a:r>
            <a:endParaRPr lang="en-US" sz="3400" dirty="0"/>
          </a:p>
        </p:txBody>
      </p:sp>
      <p:sp>
        <p:nvSpPr>
          <p:cNvPr id="42" name="Text 40"/>
          <p:cNvSpPr/>
          <p:nvPr/>
        </p:nvSpPr>
        <p:spPr>
          <a:xfrm>
            <a:off x="687629" y="21100694"/>
            <a:ext cx="13811098" cy="6547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Author A. et al. (2024). Journal Name.</a:t>
            </a:r>
            <a:endParaRPr lang="en-US" sz="2700" dirty="0"/>
          </a:p>
          <a:p>
            <a:pPr indent="0" marL="0">
              <a:buNone/>
            </a:pPr>
            <a:r>
              <a:rPr lang="en-US" sz="27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Author B. (2023). Proceedings of Example Conference.</a:t>
            </a:r>
            <a:endParaRPr lang="en-US" sz="2700" dirty="0"/>
          </a:p>
        </p:txBody>
      </p:sp>
      <p:sp>
        <p:nvSpPr>
          <p:cNvPr id="43" name="Shape 41"/>
          <p:cNvSpPr/>
          <p:nvPr/>
        </p:nvSpPr>
        <p:spPr>
          <a:xfrm>
            <a:off x="14966899" y="20584973"/>
            <a:ext cx="13957402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4966899" y="20584973"/>
            <a:ext cx="13957402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5021763" y="20621549"/>
            <a:ext cx="1384767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ACKNOWLEDGMENTS</a:t>
            </a:r>
            <a:endParaRPr lang="en-US" sz="3400" dirty="0"/>
          </a:p>
        </p:txBody>
      </p:sp>
      <p:sp>
        <p:nvSpPr>
          <p:cNvPr id="46" name="Text 44"/>
          <p:cNvSpPr/>
          <p:nvPr/>
        </p:nvSpPr>
        <p:spPr>
          <a:xfrm>
            <a:off x="15040051" y="21100694"/>
            <a:ext cx="13811098" cy="6547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Thank collaborators, core facilities, study participants, and anyone who supported this research.</a:t>
            </a:r>
            <a:endParaRPr lang="en-US" sz="2700" dirty="0"/>
          </a:p>
        </p:txBody>
      </p:sp>
      <p:sp>
        <p:nvSpPr>
          <p:cNvPr id="47" name="Shape 45"/>
          <p:cNvSpPr/>
          <p:nvPr/>
        </p:nvSpPr>
        <p:spPr>
          <a:xfrm>
            <a:off x="29319322" y="20584973"/>
            <a:ext cx="13957402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9319322" y="20584973"/>
            <a:ext cx="13957402" cy="460858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9374186" y="20621549"/>
            <a:ext cx="1384767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STATEMENT</a:t>
            </a:r>
            <a:endParaRPr lang="en-US" sz="3400" dirty="0"/>
          </a:p>
        </p:txBody>
      </p:sp>
      <p:sp>
        <p:nvSpPr>
          <p:cNvPr id="50" name="Text 48"/>
          <p:cNvSpPr/>
          <p:nvPr/>
        </p:nvSpPr>
        <p:spPr>
          <a:xfrm>
            <a:off x="29392474" y="21100694"/>
            <a:ext cx="13811098" cy="6547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This work was supported by [Grant Agency, Grant Number]. Additional support from [institution or program].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