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287380"/>
            <a:ext cx="35836287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4027457" y="2084987"/>
            <a:ext cx="35836287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027457" y="2661806"/>
            <a:ext cx="35836287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438316" y="975471"/>
            <a:ext cx="2188415" cy="164131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38316" y="1704687"/>
            <a:ext cx="218841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100756" y="975471"/>
            <a:ext cx="2188415" cy="164131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00756" y="1704687"/>
            <a:ext cx="218841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14477" y="3888519"/>
            <a:ext cx="42662246" cy="22384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3888519"/>
            <a:ext cx="42662246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3925095"/>
            <a:ext cx="4255251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687629" y="4634670"/>
            <a:ext cx="42515942" cy="14557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614477" y="6258644"/>
            <a:ext cx="21133613" cy="803070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4477" y="6258644"/>
            <a:ext cx="21133613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9341" y="6295220"/>
            <a:ext cx="2102388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687629" y="7004795"/>
            <a:ext cx="20987309" cy="7247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22143110" y="6258644"/>
            <a:ext cx="21133613" cy="803070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143110" y="6258644"/>
            <a:ext cx="21133613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2197974" y="6295220"/>
            <a:ext cx="2102388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22216262" y="7004795"/>
            <a:ext cx="20987309" cy="7247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614477" y="14421025"/>
            <a:ext cx="21133613" cy="803070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14421025"/>
            <a:ext cx="21133613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14457601"/>
            <a:ext cx="2102388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687629" y="15167175"/>
            <a:ext cx="20987309" cy="7247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22143110" y="14421025"/>
            <a:ext cx="21133613" cy="803070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2143110" y="14421025"/>
            <a:ext cx="21133613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2197974" y="14457601"/>
            <a:ext cx="2102388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22216262" y="15167175"/>
            <a:ext cx="20987309" cy="7247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614477" y="22583405"/>
            <a:ext cx="21133613" cy="81623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4477" y="22583405"/>
            <a:ext cx="21133613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9341" y="22619981"/>
            <a:ext cx="2102388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687629" y="23329556"/>
            <a:ext cx="20987309" cy="73796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22143110" y="22583405"/>
            <a:ext cx="21133613" cy="816238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2143110" y="22583405"/>
            <a:ext cx="21133613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2197974" y="22619981"/>
            <a:ext cx="2102388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22216262" y="23329556"/>
            <a:ext cx="20987309" cy="73796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614477" y="30877459"/>
            <a:ext cx="1395740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14477" y="30877459"/>
            <a:ext cx="13957402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9341" y="30914035"/>
            <a:ext cx="1384767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687629" y="31623610"/>
            <a:ext cx="13811098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14966899" y="30877459"/>
            <a:ext cx="1395740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4966899" y="30877459"/>
            <a:ext cx="13957402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5021763" y="30914035"/>
            <a:ext cx="1384767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15040051" y="31623610"/>
            <a:ext cx="13811098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9319322" y="30877459"/>
            <a:ext cx="1395740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9319322" y="30877459"/>
            <a:ext cx="13957402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9374186" y="30914035"/>
            <a:ext cx="1384767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29392474" y="31623610"/>
            <a:ext cx="13811098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