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7022592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702259"/>
            <a:ext cx="35836287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027457" y="3230392"/>
            <a:ext cx="35836287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027457" y="4494459"/>
            <a:ext cx="35836287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438316" y="2417088"/>
            <a:ext cx="2188415" cy="21884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38316" y="3419856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100756" y="2417088"/>
            <a:ext cx="2188415" cy="21884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00756" y="3419856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7417613"/>
            <a:ext cx="42662246" cy="3511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7417613"/>
            <a:ext cx="42662246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7454189"/>
            <a:ext cx="4255251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8394192"/>
            <a:ext cx="42515942" cy="2498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614477" y="11104474"/>
            <a:ext cx="21133613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4477" y="11104474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9341" y="11141050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687629" y="12081053"/>
            <a:ext cx="20987309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2143110" y="11104474"/>
            <a:ext cx="21133613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143110" y="11104474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197974" y="11141050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2216262" y="12081053"/>
            <a:ext cx="20987309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614477" y="21067776"/>
            <a:ext cx="21133613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21067776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21104352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87629" y="22044355"/>
            <a:ext cx="20987309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22143110" y="21067776"/>
            <a:ext cx="21133613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2143110" y="21067776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2197974" y="21104352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22216262" y="22044355"/>
            <a:ext cx="20987309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614477" y="31031078"/>
            <a:ext cx="21133613" cy="996330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4477" y="31031078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9341" y="31067654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687629" y="32007658"/>
            <a:ext cx="20987309" cy="8950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22143110" y="31031078"/>
            <a:ext cx="21133613" cy="996330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2143110" y="31031078"/>
            <a:ext cx="21133613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2197974" y="31067654"/>
            <a:ext cx="2102388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22216262" y="32007658"/>
            <a:ext cx="20987309" cy="8950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614477" y="41169946"/>
            <a:ext cx="13957402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4477" y="41169946"/>
            <a:ext cx="1395740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9341" y="41206522"/>
            <a:ext cx="1384767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687629" y="42146525"/>
            <a:ext cx="13811098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4966899" y="41169946"/>
            <a:ext cx="13957402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4966899" y="41169946"/>
            <a:ext cx="1395740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5021763" y="41206522"/>
            <a:ext cx="1384767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5040051" y="42146525"/>
            <a:ext cx="13811098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9319322" y="41169946"/>
            <a:ext cx="13957402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319322" y="41169946"/>
            <a:ext cx="1395740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74186" y="41206522"/>
            <a:ext cx="1384767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9392474" y="42146525"/>
            <a:ext cx="13811098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