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678035" y="1137893"/>
            <a:ext cx="2553151" cy="19148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678035" y="2003884"/>
            <a:ext cx="25531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84215" y="1137893"/>
            <a:ext cx="2553151" cy="19148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84215" y="2003884"/>
            <a:ext cx="25531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16890" y="4536292"/>
            <a:ext cx="49772621" cy="261152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6890" y="4536292"/>
            <a:ext cx="4977262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1754" y="4572868"/>
            <a:ext cx="4966289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90042" y="5397657"/>
            <a:ext cx="49626317" cy="171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716890" y="7301438"/>
            <a:ext cx="24655882" cy="93692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6890" y="7301438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1754" y="7338014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790042" y="8162802"/>
            <a:ext cx="24509578" cy="8471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5833629" y="7301438"/>
            <a:ext cx="24655882" cy="93692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833629" y="7301438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888493" y="7338014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5906781" y="8162802"/>
            <a:ext cx="24509578" cy="8471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716890" y="16824319"/>
            <a:ext cx="24655882" cy="93692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6890" y="16824319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1754" y="16860895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790042" y="17685684"/>
            <a:ext cx="24509578" cy="8471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25833629" y="16824319"/>
            <a:ext cx="24655882" cy="93692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5833629" y="16824319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5888493" y="16860895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25906781" y="17685684"/>
            <a:ext cx="24509578" cy="8471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716890" y="26347201"/>
            <a:ext cx="24655882" cy="952288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6890" y="26347201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71754" y="26383777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790042" y="27208566"/>
            <a:ext cx="24509578" cy="8624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25833629" y="26347201"/>
            <a:ext cx="24655882" cy="952288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833629" y="26347201"/>
            <a:ext cx="24655882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5888493" y="26383777"/>
            <a:ext cx="245461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25906781" y="27208566"/>
            <a:ext cx="24509578" cy="8624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716890" y="36023702"/>
            <a:ext cx="16283635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16890" y="36023702"/>
            <a:ext cx="1628363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71754" y="36060278"/>
            <a:ext cx="1617390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790042" y="36885067"/>
            <a:ext cx="16137331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7461382" y="36023702"/>
            <a:ext cx="16283635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7461382" y="36023702"/>
            <a:ext cx="1628363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7516246" y="36060278"/>
            <a:ext cx="1617390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7534534" y="36885067"/>
            <a:ext cx="16137331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34205875" y="36023702"/>
            <a:ext cx="16283635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4205875" y="36023702"/>
            <a:ext cx="1628363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4260739" y="36060278"/>
            <a:ext cx="1617390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34279027" y="36885067"/>
            <a:ext cx="16137331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