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27609" y="272503"/>
            <a:ext cx="34947846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3927609" y="1976396"/>
            <a:ext cx="34947846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3927609" y="2523573"/>
            <a:ext cx="34947846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10158" y="948367"/>
            <a:ext cx="2134161" cy="150955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6510158" y="1611703"/>
            <a:ext cx="213416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9106591" y="948367"/>
            <a:ext cx="2134161" cy="150955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9106591" y="1611703"/>
            <a:ext cx="213416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99243" y="3678767"/>
            <a:ext cx="41604578" cy="205875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9243" y="3678767"/>
            <a:ext cx="41604578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4107" y="3715343"/>
            <a:ext cx="4149485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672395" y="4369423"/>
            <a:ext cx="41458274" cy="13315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599243" y="5858624"/>
            <a:ext cx="20609675" cy="735188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9243" y="5858624"/>
            <a:ext cx="20609675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4107" y="5895200"/>
            <a:ext cx="2049994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672395" y="6549279"/>
            <a:ext cx="20463371" cy="66246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21594146" y="5858624"/>
            <a:ext cx="20609675" cy="735188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594146" y="5858624"/>
            <a:ext cx="20609675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1649010" y="5895200"/>
            <a:ext cx="2049994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21667298" y="6549279"/>
            <a:ext cx="20463371" cy="66246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599243" y="13331610"/>
            <a:ext cx="20609675" cy="735188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99243" y="13331610"/>
            <a:ext cx="20609675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4107" y="13368186"/>
            <a:ext cx="2049994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672395" y="14022265"/>
            <a:ext cx="20463371" cy="66246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21594146" y="13331610"/>
            <a:ext cx="20609675" cy="735188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1594146" y="13331610"/>
            <a:ext cx="20609675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1649010" y="13368186"/>
            <a:ext cx="2049994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21667298" y="14022265"/>
            <a:ext cx="20463371" cy="66246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599243" y="20804596"/>
            <a:ext cx="20609675" cy="747298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99243" y="20804596"/>
            <a:ext cx="20609675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4107" y="20841172"/>
            <a:ext cx="2049994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672395" y="21495252"/>
            <a:ext cx="20463371" cy="67457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21594146" y="20804596"/>
            <a:ext cx="20609675" cy="747298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1594146" y="20804596"/>
            <a:ext cx="20609675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1649010" y="20841172"/>
            <a:ext cx="2049994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21667298" y="21495252"/>
            <a:ext cx="20463371" cy="67457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599243" y="28398685"/>
            <a:ext cx="13611374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99243" y="28398685"/>
            <a:ext cx="13611374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4107" y="28435261"/>
            <a:ext cx="1350164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672395" y="29089341"/>
            <a:ext cx="13465070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43" name="Shape 41"/>
          <p:cNvSpPr/>
          <p:nvPr/>
        </p:nvSpPr>
        <p:spPr>
          <a:xfrm>
            <a:off x="14595845" y="28398685"/>
            <a:ext cx="13611374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4595845" y="28398685"/>
            <a:ext cx="13611374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4650709" y="28435261"/>
            <a:ext cx="1350164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46" name="Text 44"/>
          <p:cNvSpPr/>
          <p:nvPr/>
        </p:nvSpPr>
        <p:spPr>
          <a:xfrm>
            <a:off x="14668997" y="29089341"/>
            <a:ext cx="13465070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  <p:sp>
        <p:nvSpPr>
          <p:cNvPr id="47" name="Shape 45"/>
          <p:cNvSpPr/>
          <p:nvPr/>
        </p:nvSpPr>
        <p:spPr>
          <a:xfrm>
            <a:off x="28592447" y="28398685"/>
            <a:ext cx="13611374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8592447" y="28398685"/>
            <a:ext cx="13611374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8647311" y="28435261"/>
            <a:ext cx="1350164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3900" dirty="0"/>
          </a:p>
        </p:txBody>
      </p:sp>
      <p:sp>
        <p:nvSpPr>
          <p:cNvPr id="50" name="Text 48"/>
          <p:cNvSpPr/>
          <p:nvPr/>
        </p:nvSpPr>
        <p:spPr>
          <a:xfrm>
            <a:off x="28665599" y="29089341"/>
            <a:ext cx="13465070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