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6848490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684849"/>
            <a:ext cx="24719572" cy="2328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78106" y="3150306"/>
            <a:ext cx="24719572" cy="123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78106" y="4383034"/>
            <a:ext cx="24719572" cy="191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824638" y="2357165"/>
            <a:ext cx="1509551" cy="213416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24638" y="3332805"/>
            <a:ext cx="15095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61167" y="2357165"/>
            <a:ext cx="1509551" cy="213416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61167" y="3332805"/>
            <a:ext cx="15095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23861" y="7233718"/>
            <a:ext cx="29428062" cy="342424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7233718"/>
            <a:ext cx="29428062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7270294"/>
            <a:ext cx="2931833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97013" y="8187446"/>
            <a:ext cx="29281758" cy="2433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423861" y="10829175"/>
            <a:ext cx="14577790" cy="95450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3861" y="10829175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8725" y="10865751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497013" y="11782904"/>
            <a:ext cx="14431486" cy="8554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15274133" y="10829175"/>
            <a:ext cx="14577790" cy="95450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274133" y="10829175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328997" y="10865751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15347285" y="11782904"/>
            <a:ext cx="14431486" cy="8554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423861" y="20545471"/>
            <a:ext cx="14577790" cy="95450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3861" y="20545471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8725" y="20582047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497013" y="21499199"/>
            <a:ext cx="14431486" cy="8554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15274133" y="20545471"/>
            <a:ext cx="14577790" cy="954508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5274133" y="20545471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328997" y="20582047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15347285" y="21499199"/>
            <a:ext cx="14431486" cy="8554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423861" y="30261766"/>
            <a:ext cx="14577790" cy="9716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3861" y="30261766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8725" y="30298342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497013" y="31215495"/>
            <a:ext cx="14431486" cy="8725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15274133" y="30261766"/>
            <a:ext cx="14577790" cy="9716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5274133" y="30261766"/>
            <a:ext cx="14577790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5328997" y="30298342"/>
            <a:ext cx="1446806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15347285" y="31215495"/>
            <a:ext cx="14431486" cy="8725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423861" y="40149274"/>
            <a:ext cx="9627699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23861" y="40149274"/>
            <a:ext cx="9627699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8725" y="40185850"/>
            <a:ext cx="951797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497013" y="41103002"/>
            <a:ext cx="9481395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10324042" y="40149274"/>
            <a:ext cx="9627699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24042" y="40149274"/>
            <a:ext cx="9627699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378906" y="40185850"/>
            <a:ext cx="951797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10397194" y="41103002"/>
            <a:ext cx="9481395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  <p:sp>
        <p:nvSpPr>
          <p:cNvPr id="47" name="Shape 45"/>
          <p:cNvSpPr/>
          <p:nvPr/>
        </p:nvSpPr>
        <p:spPr>
          <a:xfrm>
            <a:off x="20224224" y="40149274"/>
            <a:ext cx="9627699" cy="235416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0224224" y="40149274"/>
            <a:ext cx="9627699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0279088" y="40185850"/>
            <a:ext cx="951797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3900" dirty="0"/>
          </a:p>
        </p:txBody>
      </p:sp>
      <p:sp>
        <p:nvSpPr>
          <p:cNvPr id="50" name="Text 48"/>
          <p:cNvSpPr/>
          <p:nvPr/>
        </p:nvSpPr>
        <p:spPr>
          <a:xfrm>
            <a:off x="20297376" y="41103002"/>
            <a:ext cx="9481395" cy="1363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