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16653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78106" y="192372"/>
            <a:ext cx="24719572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2778106" y="1393616"/>
            <a:ext cx="24719572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2778106" y="1780432"/>
            <a:ext cx="24719572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5824638" y="669124"/>
            <a:ext cx="1509551" cy="106639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5824638" y="1110882"/>
            <a:ext cx="150955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27661167" y="669124"/>
            <a:ext cx="1509551" cy="106639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27661167" y="1110882"/>
            <a:ext cx="1509551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423861" y="2597134"/>
            <a:ext cx="29428062" cy="145437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23861" y="2597134"/>
            <a:ext cx="29428062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8725" y="2633710"/>
            <a:ext cx="29318334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ABSTRACT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497013" y="3101143"/>
            <a:ext cx="29281758" cy="9137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15" name="Shape 13"/>
          <p:cNvSpPr/>
          <p:nvPr/>
        </p:nvSpPr>
        <p:spPr>
          <a:xfrm>
            <a:off x="423861" y="4137057"/>
            <a:ext cx="14577790" cy="51941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23861" y="4137057"/>
            <a:ext cx="14577790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78725" y="4173633"/>
            <a:ext cx="14468062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497013" y="4641065"/>
            <a:ext cx="14431486" cy="46535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19" name="Shape 17"/>
          <p:cNvSpPr/>
          <p:nvPr/>
        </p:nvSpPr>
        <p:spPr>
          <a:xfrm>
            <a:off x="15274133" y="4137057"/>
            <a:ext cx="14577790" cy="51941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5274133" y="4137057"/>
            <a:ext cx="14577790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5328997" y="4173633"/>
            <a:ext cx="14468062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15347285" y="4641065"/>
            <a:ext cx="14431486" cy="46535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23" name="Shape 21"/>
          <p:cNvSpPr/>
          <p:nvPr/>
        </p:nvSpPr>
        <p:spPr>
          <a:xfrm>
            <a:off x="423861" y="9416778"/>
            <a:ext cx="14577790" cy="51941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23861" y="9416778"/>
            <a:ext cx="14577790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78725" y="9453354"/>
            <a:ext cx="14468062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METHODS</a:t>
            </a:r>
            <a:endParaRPr lang="en-US" sz="2800" dirty="0"/>
          </a:p>
        </p:txBody>
      </p:sp>
      <p:sp>
        <p:nvSpPr>
          <p:cNvPr id="26" name="Text 24"/>
          <p:cNvSpPr/>
          <p:nvPr/>
        </p:nvSpPr>
        <p:spPr>
          <a:xfrm>
            <a:off x="497013" y="9920786"/>
            <a:ext cx="14431486" cy="46535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27" name="Shape 25"/>
          <p:cNvSpPr/>
          <p:nvPr/>
        </p:nvSpPr>
        <p:spPr>
          <a:xfrm>
            <a:off x="15274133" y="9416778"/>
            <a:ext cx="14577790" cy="519417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5274133" y="9416778"/>
            <a:ext cx="14577790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328997" y="9453354"/>
            <a:ext cx="14468062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2800" dirty="0"/>
          </a:p>
        </p:txBody>
      </p:sp>
      <p:sp>
        <p:nvSpPr>
          <p:cNvPr id="30" name="Text 28"/>
          <p:cNvSpPr/>
          <p:nvPr/>
        </p:nvSpPr>
        <p:spPr>
          <a:xfrm>
            <a:off x="15347285" y="9920786"/>
            <a:ext cx="14431486" cy="46535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1" name="Shape 29"/>
          <p:cNvSpPr/>
          <p:nvPr/>
        </p:nvSpPr>
        <p:spPr>
          <a:xfrm>
            <a:off x="423861" y="14696499"/>
            <a:ext cx="14577790" cy="527972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423861" y="14696499"/>
            <a:ext cx="14577790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78725" y="14733075"/>
            <a:ext cx="14468062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4" name="Text 32"/>
          <p:cNvSpPr/>
          <p:nvPr/>
        </p:nvSpPr>
        <p:spPr>
          <a:xfrm>
            <a:off x="497013" y="15200507"/>
            <a:ext cx="14431486" cy="47391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5" name="Shape 33"/>
          <p:cNvSpPr/>
          <p:nvPr/>
        </p:nvSpPr>
        <p:spPr>
          <a:xfrm>
            <a:off x="15274133" y="14696499"/>
            <a:ext cx="14577790" cy="527972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5274133" y="14696499"/>
            <a:ext cx="14577790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5328997" y="14733075"/>
            <a:ext cx="14468062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38" name="Text 36"/>
          <p:cNvSpPr/>
          <p:nvPr/>
        </p:nvSpPr>
        <p:spPr>
          <a:xfrm>
            <a:off x="15347285" y="15200507"/>
            <a:ext cx="14431486" cy="47391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39" name="Shape 37"/>
          <p:cNvSpPr/>
          <p:nvPr/>
        </p:nvSpPr>
        <p:spPr>
          <a:xfrm>
            <a:off x="423861" y="20061771"/>
            <a:ext cx="9627699" cy="117633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423861" y="20061771"/>
            <a:ext cx="9627699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78725" y="20098347"/>
            <a:ext cx="951797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42" name="Text 40"/>
          <p:cNvSpPr/>
          <p:nvPr/>
        </p:nvSpPr>
        <p:spPr>
          <a:xfrm>
            <a:off x="497013" y="20565780"/>
            <a:ext cx="9481395" cy="635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43" name="Shape 41"/>
          <p:cNvSpPr/>
          <p:nvPr/>
        </p:nvSpPr>
        <p:spPr>
          <a:xfrm>
            <a:off x="10324042" y="20061771"/>
            <a:ext cx="9627699" cy="117633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324042" y="20061771"/>
            <a:ext cx="9627699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0378906" y="20098347"/>
            <a:ext cx="951797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46" name="Text 44"/>
          <p:cNvSpPr/>
          <p:nvPr/>
        </p:nvSpPr>
        <p:spPr>
          <a:xfrm>
            <a:off x="10397194" y="20565780"/>
            <a:ext cx="9481395" cy="635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  <p:sp>
        <p:nvSpPr>
          <p:cNvPr id="47" name="Shape 45"/>
          <p:cNvSpPr/>
          <p:nvPr/>
        </p:nvSpPr>
        <p:spPr>
          <a:xfrm>
            <a:off x="20224224" y="20061771"/>
            <a:ext cx="9627699" cy="117633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0224224" y="20061771"/>
            <a:ext cx="9627699" cy="44914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0279088" y="20098347"/>
            <a:ext cx="9517971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STATEMENT</a:t>
            </a:r>
            <a:endParaRPr lang="en-US" sz="2800" dirty="0"/>
          </a:p>
        </p:txBody>
      </p:sp>
      <p:sp>
        <p:nvSpPr>
          <p:cNvPr id="50" name="Text 48"/>
          <p:cNvSpPr/>
          <p:nvPr/>
        </p:nvSpPr>
        <p:spPr>
          <a:xfrm>
            <a:off x="20297376" y="20565780"/>
            <a:ext cx="9481395" cy="6357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work was supported by [Grant Agency, Grant Number]. Additional support from [institution or program].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