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387816" cy="30275784"/>
  <p:notesSz cx="30275784" cy="2138781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387816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387816" cy="4844125"/>
          </a:xfrm>
          <a:prstGeom prst="rect">
            <a:avLst/>
          </a:prstGeom>
          <a:solidFill>
            <a:srgbClr val="16653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962546" y="484413"/>
            <a:ext cx="17462724" cy="16470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5" name="Text 3"/>
          <p:cNvSpPr/>
          <p:nvPr/>
        </p:nvSpPr>
        <p:spPr>
          <a:xfrm>
            <a:off x="1962546" y="2228298"/>
            <a:ext cx="17462724" cy="8719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962546" y="3100240"/>
            <a:ext cx="17462724" cy="13563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8243379" y="1667287"/>
            <a:ext cx="1066397" cy="150955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8243379" y="2330623"/>
            <a:ext cx="106639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9540764" y="1667287"/>
            <a:ext cx="1066397" cy="150955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19540764" y="2330623"/>
            <a:ext cx="106639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299429" y="5116607"/>
            <a:ext cx="20788957" cy="242206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99429" y="5116607"/>
            <a:ext cx="20788957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54293" y="5153183"/>
            <a:ext cx="2067922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ABSTRACT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372581" y="5807263"/>
            <a:ext cx="20642653" cy="16948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15" name="Shape 13"/>
          <p:cNvSpPr/>
          <p:nvPr/>
        </p:nvSpPr>
        <p:spPr>
          <a:xfrm>
            <a:off x="299429" y="7659773"/>
            <a:ext cx="10298233" cy="675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9429" y="7659773"/>
            <a:ext cx="10298233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4293" y="7696349"/>
            <a:ext cx="1018850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372581" y="8350429"/>
            <a:ext cx="10151929" cy="60242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19" name="Shape 17"/>
          <p:cNvSpPr/>
          <p:nvPr/>
        </p:nvSpPr>
        <p:spPr>
          <a:xfrm>
            <a:off x="10790153" y="7659773"/>
            <a:ext cx="10298233" cy="675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790153" y="7659773"/>
            <a:ext cx="10298233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845017" y="7696349"/>
            <a:ext cx="1018850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10863305" y="8350429"/>
            <a:ext cx="10151929" cy="60242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23" name="Shape 21"/>
          <p:cNvSpPr/>
          <p:nvPr/>
        </p:nvSpPr>
        <p:spPr>
          <a:xfrm>
            <a:off x="299429" y="14532376"/>
            <a:ext cx="10298233" cy="675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9429" y="14532376"/>
            <a:ext cx="10298233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4293" y="14568952"/>
            <a:ext cx="1018850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METHODS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372581" y="15223032"/>
            <a:ext cx="10151929" cy="60242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27" name="Shape 25"/>
          <p:cNvSpPr/>
          <p:nvPr/>
        </p:nvSpPr>
        <p:spPr>
          <a:xfrm>
            <a:off x="10790153" y="14532376"/>
            <a:ext cx="10298233" cy="675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790153" y="14532376"/>
            <a:ext cx="10298233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845017" y="14568952"/>
            <a:ext cx="1018850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RESULTS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10863305" y="15223032"/>
            <a:ext cx="10151929" cy="60242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31" name="Shape 29"/>
          <p:cNvSpPr/>
          <p:nvPr/>
        </p:nvSpPr>
        <p:spPr>
          <a:xfrm>
            <a:off x="299429" y="21404979"/>
            <a:ext cx="10298233" cy="687260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99429" y="21404979"/>
            <a:ext cx="10298233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54293" y="21441555"/>
            <a:ext cx="1018850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372581" y="22095635"/>
            <a:ext cx="10151929" cy="61453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35" name="Shape 33"/>
          <p:cNvSpPr/>
          <p:nvPr/>
        </p:nvSpPr>
        <p:spPr>
          <a:xfrm>
            <a:off x="10790153" y="21404979"/>
            <a:ext cx="10298233" cy="687260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790153" y="21404979"/>
            <a:ext cx="10298233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0845017" y="21441555"/>
            <a:ext cx="1018850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10863305" y="22095635"/>
            <a:ext cx="10151929" cy="61453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39" name="Shape 37"/>
          <p:cNvSpPr/>
          <p:nvPr/>
        </p:nvSpPr>
        <p:spPr>
          <a:xfrm>
            <a:off x="299429" y="28398685"/>
            <a:ext cx="6801325" cy="166516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99429" y="28398685"/>
            <a:ext cx="6801325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54293" y="28435261"/>
            <a:ext cx="669159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42" name="Text 40"/>
          <p:cNvSpPr/>
          <p:nvPr/>
        </p:nvSpPr>
        <p:spPr>
          <a:xfrm>
            <a:off x="372581" y="29089341"/>
            <a:ext cx="6655021" cy="9379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Author B. (2023). Proceedings of Example Conference.</a:t>
            </a:r>
            <a:endParaRPr lang="en-US" sz="2300" dirty="0"/>
          </a:p>
        </p:txBody>
      </p:sp>
      <p:sp>
        <p:nvSpPr>
          <p:cNvPr id="43" name="Shape 41"/>
          <p:cNvSpPr/>
          <p:nvPr/>
        </p:nvSpPr>
        <p:spPr>
          <a:xfrm>
            <a:off x="7293245" y="28398685"/>
            <a:ext cx="6801325" cy="166516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293245" y="28398685"/>
            <a:ext cx="6801325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7348109" y="28435261"/>
            <a:ext cx="669159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ACKNOWLEDGMENTS</a:t>
            </a:r>
            <a:endParaRPr lang="en-US" sz="2800" dirty="0"/>
          </a:p>
        </p:txBody>
      </p:sp>
      <p:sp>
        <p:nvSpPr>
          <p:cNvPr id="46" name="Text 44"/>
          <p:cNvSpPr/>
          <p:nvPr/>
        </p:nvSpPr>
        <p:spPr>
          <a:xfrm>
            <a:off x="7366397" y="29089341"/>
            <a:ext cx="6655021" cy="9379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Thank collaborators, core facilities, study participants, and anyone who supported this research.</a:t>
            </a:r>
            <a:endParaRPr lang="en-US" sz="2300" dirty="0"/>
          </a:p>
        </p:txBody>
      </p:sp>
      <p:sp>
        <p:nvSpPr>
          <p:cNvPr id="47" name="Shape 45"/>
          <p:cNvSpPr/>
          <p:nvPr/>
        </p:nvSpPr>
        <p:spPr>
          <a:xfrm>
            <a:off x="14287061" y="28398685"/>
            <a:ext cx="6801325" cy="166516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4287061" y="28398685"/>
            <a:ext cx="6801325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4341925" y="28435261"/>
            <a:ext cx="669159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STATEMENT</a:t>
            </a:r>
            <a:endParaRPr lang="en-US" sz="2800" dirty="0"/>
          </a:p>
        </p:txBody>
      </p:sp>
      <p:sp>
        <p:nvSpPr>
          <p:cNvPr id="50" name="Text 48"/>
          <p:cNvSpPr/>
          <p:nvPr/>
        </p:nvSpPr>
        <p:spPr>
          <a:xfrm>
            <a:off x="14360213" y="29089341"/>
            <a:ext cx="6655021" cy="9379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This work was supported by [Grant Agency, Grant Number]. Additional support from [institution or program].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