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945600" cy="32918400"/>
  <p:notesSz cx="3291840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32918400"/>
          </a:xfrm>
          <a:prstGeom prst="rect">
            <a:avLst/>
          </a:prstGeom>
          <a:solidFill>
            <a:srgbClr val="FFFA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945600" cy="4476902"/>
          </a:xfrm>
          <a:prstGeom prst="rect">
            <a:avLst/>
          </a:prstGeom>
          <a:solidFill>
            <a:srgbClr val="9A3412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87465" y="447690"/>
            <a:ext cx="17770669" cy="15221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2087465" y="2059375"/>
            <a:ext cx="17770669" cy="8058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087465" y="2865218"/>
            <a:ext cx="17770669" cy="12535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8824058" y="1581400"/>
            <a:ext cx="876068" cy="1314103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8824058" y="2147011"/>
            <a:ext cx="87606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0016143" y="1581400"/>
            <a:ext cx="876068" cy="1314103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0016143" y="2147011"/>
            <a:ext cx="87606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95021" y="4871923"/>
            <a:ext cx="12117482" cy="7871155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95021" y="4871923"/>
            <a:ext cx="12117482" cy="691286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9885" y="4908499"/>
            <a:ext cx="1200775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468173" y="5618074"/>
            <a:ext cx="11971178" cy="70884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12775850" y="4871923"/>
            <a:ext cx="8774729" cy="7871155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2775850" y="4871923"/>
            <a:ext cx="8774729" cy="691286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830714" y="4908499"/>
            <a:ext cx="866500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18" name="Text 16"/>
          <p:cNvSpPr/>
          <p:nvPr/>
        </p:nvSpPr>
        <p:spPr>
          <a:xfrm>
            <a:off x="12849002" y="5618074"/>
            <a:ext cx="8628425" cy="70884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395021" y="13138099"/>
            <a:ext cx="12117482" cy="5903366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95021" y="13138099"/>
            <a:ext cx="12117482" cy="691286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9885" y="13174675"/>
            <a:ext cx="1200775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468173" y="13884250"/>
            <a:ext cx="11971178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12775850" y="13138099"/>
            <a:ext cx="8774729" cy="5903366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2775850" y="13138099"/>
            <a:ext cx="8774729" cy="691286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2830714" y="13174675"/>
            <a:ext cx="866500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26" name="Text 24"/>
          <p:cNvSpPr/>
          <p:nvPr/>
        </p:nvSpPr>
        <p:spPr>
          <a:xfrm>
            <a:off x="12849002" y="13884250"/>
            <a:ext cx="8628425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395021" y="19436486"/>
            <a:ext cx="12117482" cy="4919472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95021" y="19436486"/>
            <a:ext cx="12117482" cy="691286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49885" y="19473062"/>
            <a:ext cx="1200775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30" name="Text 28"/>
          <p:cNvSpPr/>
          <p:nvPr/>
        </p:nvSpPr>
        <p:spPr>
          <a:xfrm>
            <a:off x="468173" y="20182637"/>
            <a:ext cx="11971178" cy="41367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31" name="Shape 29"/>
          <p:cNvSpPr/>
          <p:nvPr/>
        </p:nvSpPr>
        <p:spPr>
          <a:xfrm>
            <a:off x="12775850" y="19436486"/>
            <a:ext cx="8774729" cy="4919472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2775850" y="19436486"/>
            <a:ext cx="8774729" cy="691286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2830714" y="19473062"/>
            <a:ext cx="866500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34" name="Text 32"/>
          <p:cNvSpPr/>
          <p:nvPr/>
        </p:nvSpPr>
        <p:spPr>
          <a:xfrm>
            <a:off x="12849002" y="20182637"/>
            <a:ext cx="8628425" cy="41367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395021" y="24750979"/>
            <a:ext cx="12117482" cy="7871155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95021" y="24750979"/>
            <a:ext cx="12117482" cy="691286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49885" y="24787555"/>
            <a:ext cx="1200775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38" name="Text 36"/>
          <p:cNvSpPr/>
          <p:nvPr/>
        </p:nvSpPr>
        <p:spPr>
          <a:xfrm>
            <a:off x="468173" y="25497130"/>
            <a:ext cx="11971178" cy="70884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12775850" y="24750979"/>
            <a:ext cx="8774729" cy="7871155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2775850" y="24750979"/>
            <a:ext cx="8774729" cy="691286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2830714" y="24787555"/>
            <a:ext cx="866500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42" name="Text 40"/>
          <p:cNvSpPr/>
          <p:nvPr/>
        </p:nvSpPr>
        <p:spPr>
          <a:xfrm>
            <a:off x="12849002" y="25497130"/>
            <a:ext cx="8628425" cy="70884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