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131198" y="203125"/>
            <a:ext cx="26656004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3131198" y="1472525"/>
            <a:ext cx="26656004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131198" y="1880624"/>
            <a:ext cx="26656004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236087" y="831496"/>
            <a:ext cx="1314103" cy="87606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236087" y="1178090"/>
            <a:ext cx="131410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24214" y="831496"/>
            <a:ext cx="1314103" cy="87606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24214" y="1178090"/>
            <a:ext cx="131410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92531" y="2802407"/>
            <a:ext cx="18176224" cy="537944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2531" y="2802407"/>
            <a:ext cx="18176224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7395" y="2838983"/>
            <a:ext cx="180664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65683" y="3318128"/>
            <a:ext cx="18029920" cy="4827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9163776" y="2802407"/>
            <a:ext cx="13162093" cy="537944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9163776" y="2802407"/>
            <a:ext cx="13162093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218640" y="2838983"/>
            <a:ext cx="1305236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9236928" y="3318128"/>
            <a:ext cx="13015789" cy="4827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592531" y="8445203"/>
            <a:ext cx="18176224" cy="403458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2531" y="8445203"/>
            <a:ext cx="18176224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7395" y="8481779"/>
            <a:ext cx="180664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665683" y="8960925"/>
            <a:ext cx="18029920" cy="34822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9163776" y="8445203"/>
            <a:ext cx="13162093" cy="403458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163776" y="8445203"/>
            <a:ext cx="13162093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218640" y="8481779"/>
            <a:ext cx="1305236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9236928" y="8960925"/>
            <a:ext cx="13015789" cy="34822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592531" y="12743137"/>
            <a:ext cx="18176224" cy="336215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92531" y="12743137"/>
            <a:ext cx="18176224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7395" y="12779713"/>
            <a:ext cx="180664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665683" y="13258859"/>
            <a:ext cx="18029920" cy="280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9163776" y="12743137"/>
            <a:ext cx="13162093" cy="336215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9163776" y="12743137"/>
            <a:ext cx="13162093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218640" y="12779713"/>
            <a:ext cx="1305236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9236928" y="13258859"/>
            <a:ext cx="13015789" cy="2809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592531" y="16368640"/>
            <a:ext cx="18176224" cy="537944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92531" y="16368640"/>
            <a:ext cx="18176224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7395" y="16405216"/>
            <a:ext cx="1806649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665683" y="16884362"/>
            <a:ext cx="18029920" cy="4827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9163776" y="16368640"/>
            <a:ext cx="13162093" cy="537944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9163776" y="16368640"/>
            <a:ext cx="13162093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218640" y="16405216"/>
            <a:ext cx="1305236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9236928" y="16884362"/>
            <a:ext cx="13015789" cy="4827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