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2918400" cy="43891200"/>
          </a:xfrm>
          <a:prstGeom prst="rect">
            <a:avLst/>
          </a:prstGeom>
          <a:solidFill>
            <a:srgbClr val="FFFAF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2918400" cy="5969203"/>
          </a:xfrm>
          <a:prstGeom prst="rect">
            <a:avLst/>
          </a:prstGeom>
          <a:solidFill>
            <a:srgbClr val="9A3412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131198" y="596920"/>
            <a:ext cx="26656004" cy="202952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5" name="Text 3"/>
          <p:cNvSpPr/>
          <p:nvPr/>
        </p:nvSpPr>
        <p:spPr>
          <a:xfrm>
            <a:off x="3131198" y="2745833"/>
            <a:ext cx="26656004" cy="107445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131198" y="3820290"/>
            <a:ext cx="26656004" cy="16713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7" name="Shape 5"/>
          <p:cNvSpPr/>
          <p:nvPr/>
        </p:nvSpPr>
        <p:spPr>
          <a:xfrm>
            <a:off x="28236087" y="2108533"/>
            <a:ext cx="1314103" cy="175213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28236087" y="2893162"/>
            <a:ext cx="131410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9" name="Shape 7"/>
          <p:cNvSpPr/>
          <p:nvPr/>
        </p:nvSpPr>
        <p:spPr>
          <a:xfrm>
            <a:off x="30024214" y="2108533"/>
            <a:ext cx="1314103" cy="1752137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0024214" y="2893162"/>
            <a:ext cx="1314103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11" name="Shape 9"/>
          <p:cNvSpPr/>
          <p:nvPr/>
        </p:nvSpPr>
        <p:spPr>
          <a:xfrm>
            <a:off x="592531" y="6495898"/>
            <a:ext cx="18176224" cy="1049487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92531" y="6495898"/>
            <a:ext cx="18176224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47395" y="6532474"/>
            <a:ext cx="1806649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14" name="Text 12"/>
          <p:cNvSpPr/>
          <p:nvPr/>
        </p:nvSpPr>
        <p:spPr>
          <a:xfrm>
            <a:off x="665683" y="7472477"/>
            <a:ext cx="18029920" cy="94817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15" name="Shape 13"/>
          <p:cNvSpPr/>
          <p:nvPr/>
        </p:nvSpPr>
        <p:spPr>
          <a:xfrm>
            <a:off x="19163776" y="6495898"/>
            <a:ext cx="13162093" cy="1049487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9163776" y="6495898"/>
            <a:ext cx="13162093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9218640" y="6532474"/>
            <a:ext cx="1305236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18" name="Text 16"/>
          <p:cNvSpPr/>
          <p:nvPr/>
        </p:nvSpPr>
        <p:spPr>
          <a:xfrm>
            <a:off x="19236928" y="7472477"/>
            <a:ext cx="13015789" cy="94817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19" name="Shape 17"/>
          <p:cNvSpPr/>
          <p:nvPr/>
        </p:nvSpPr>
        <p:spPr>
          <a:xfrm>
            <a:off x="592531" y="17517466"/>
            <a:ext cx="18176224" cy="787115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92531" y="17517466"/>
            <a:ext cx="18176224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47395" y="17554042"/>
            <a:ext cx="1806649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22" name="Text 20"/>
          <p:cNvSpPr/>
          <p:nvPr/>
        </p:nvSpPr>
        <p:spPr>
          <a:xfrm>
            <a:off x="665683" y="18494045"/>
            <a:ext cx="18029920" cy="6858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23" name="Shape 21"/>
          <p:cNvSpPr/>
          <p:nvPr/>
        </p:nvSpPr>
        <p:spPr>
          <a:xfrm>
            <a:off x="19163776" y="17517466"/>
            <a:ext cx="13162093" cy="7871155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19163776" y="17517466"/>
            <a:ext cx="13162093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19218640" y="17554042"/>
            <a:ext cx="1305236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26" name="Text 24"/>
          <p:cNvSpPr/>
          <p:nvPr/>
        </p:nvSpPr>
        <p:spPr>
          <a:xfrm>
            <a:off x="19236928" y="18494045"/>
            <a:ext cx="13015789" cy="6858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27" name="Shape 25"/>
          <p:cNvSpPr/>
          <p:nvPr/>
        </p:nvSpPr>
        <p:spPr>
          <a:xfrm>
            <a:off x="592531" y="25915315"/>
            <a:ext cx="18176224" cy="655929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92531" y="25915315"/>
            <a:ext cx="18176224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47395" y="25951891"/>
            <a:ext cx="1806649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30" name="Text 28"/>
          <p:cNvSpPr/>
          <p:nvPr/>
        </p:nvSpPr>
        <p:spPr>
          <a:xfrm>
            <a:off x="665683" y="26891894"/>
            <a:ext cx="18029920" cy="55461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31" name="Shape 29"/>
          <p:cNvSpPr/>
          <p:nvPr/>
        </p:nvSpPr>
        <p:spPr>
          <a:xfrm>
            <a:off x="19163776" y="25915315"/>
            <a:ext cx="13162093" cy="6559296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19163776" y="25915315"/>
            <a:ext cx="13162093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19218640" y="25951891"/>
            <a:ext cx="1305236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34" name="Text 32"/>
          <p:cNvSpPr/>
          <p:nvPr/>
        </p:nvSpPr>
        <p:spPr>
          <a:xfrm>
            <a:off x="19236928" y="26891894"/>
            <a:ext cx="13015789" cy="55461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35" name="Shape 33"/>
          <p:cNvSpPr/>
          <p:nvPr/>
        </p:nvSpPr>
        <p:spPr>
          <a:xfrm>
            <a:off x="592531" y="33001306"/>
            <a:ext cx="18176224" cy="1049487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92531" y="33001306"/>
            <a:ext cx="18176224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47395" y="33037882"/>
            <a:ext cx="18066496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38" name="Text 36"/>
          <p:cNvSpPr/>
          <p:nvPr/>
        </p:nvSpPr>
        <p:spPr>
          <a:xfrm>
            <a:off x="665683" y="33977885"/>
            <a:ext cx="18029920" cy="94817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9" name="Shape 37"/>
          <p:cNvSpPr/>
          <p:nvPr/>
        </p:nvSpPr>
        <p:spPr>
          <a:xfrm>
            <a:off x="19163776" y="33001306"/>
            <a:ext cx="13162093" cy="10494874"/>
          </a:xfrm>
          <a:prstGeom prst="rect">
            <a:avLst/>
          </a:prstGeom>
          <a:solidFill>
            <a:srgbClr val="FFFAF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19163776" y="33001306"/>
            <a:ext cx="13162093" cy="921715"/>
          </a:xfrm>
          <a:prstGeom prst="rect">
            <a:avLst/>
          </a:prstGeom>
          <a:solidFill>
            <a:srgbClr val="FFEDD5"/>
          </a:solidFill>
          <a:ln w="12700">
            <a:solidFill>
              <a:srgbClr val="FED7AA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19218640" y="33037882"/>
            <a:ext cx="13052365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9A34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42" name="Text 40"/>
          <p:cNvSpPr/>
          <p:nvPr/>
        </p:nvSpPr>
        <p:spPr>
          <a:xfrm>
            <a:off x="19236928" y="33977885"/>
            <a:ext cx="13015789" cy="948171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2925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