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223053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3065" y="522305"/>
            <a:ext cx="31098671" cy="1775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653065" y="2402604"/>
            <a:ext cx="31098671" cy="940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653065" y="3342754"/>
            <a:ext cx="31098671" cy="146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942101" y="1844967"/>
            <a:ext cx="1533120" cy="153312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942101" y="2520086"/>
            <a:ext cx="153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28250" y="1844967"/>
            <a:ext cx="1533120" cy="153312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28250" y="2520086"/>
            <a:ext cx="153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91286" y="5683910"/>
            <a:ext cx="21205594" cy="918301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1286" y="5683910"/>
            <a:ext cx="21205594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6150" y="5720486"/>
            <a:ext cx="210958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764438" y="6545275"/>
            <a:ext cx="21059290" cy="82850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22357738" y="5683910"/>
            <a:ext cx="15355775" cy="918301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357738" y="5683910"/>
            <a:ext cx="15355775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412602" y="5720486"/>
            <a:ext cx="152460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22430890" y="6545275"/>
            <a:ext cx="15209471" cy="82850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691286" y="15327782"/>
            <a:ext cx="21205594" cy="6887261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1286" y="15327782"/>
            <a:ext cx="21205594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6150" y="15364358"/>
            <a:ext cx="210958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764438" y="16189147"/>
            <a:ext cx="21059290" cy="5989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22357738" y="15327782"/>
            <a:ext cx="15355775" cy="6887261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7738" y="15327782"/>
            <a:ext cx="15355775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412602" y="15364358"/>
            <a:ext cx="152460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22430890" y="16189147"/>
            <a:ext cx="15209471" cy="5989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691286" y="22675901"/>
            <a:ext cx="21205594" cy="573938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1286" y="22675901"/>
            <a:ext cx="21205594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6150" y="22712477"/>
            <a:ext cx="210958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764438" y="23537266"/>
            <a:ext cx="21059290" cy="4841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2357738" y="22675901"/>
            <a:ext cx="15355775" cy="573938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357738" y="22675901"/>
            <a:ext cx="15355775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412602" y="22712477"/>
            <a:ext cx="152460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22430890" y="23537266"/>
            <a:ext cx="15209471" cy="4841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691286" y="28876142"/>
            <a:ext cx="21205594" cy="918301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1286" y="28876142"/>
            <a:ext cx="21205594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6150" y="28912718"/>
            <a:ext cx="210958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764438" y="29737507"/>
            <a:ext cx="21059290" cy="82850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2357738" y="28876142"/>
            <a:ext cx="15355775" cy="918301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357738" y="28876142"/>
            <a:ext cx="15355775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412602" y="28912718"/>
            <a:ext cx="152460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22430890" y="29737507"/>
            <a:ext cx="15209471" cy="82850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