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964070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3065" y="696407"/>
            <a:ext cx="31098671" cy="23677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653065" y="3203472"/>
            <a:ext cx="31098671" cy="1253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653065" y="4457005"/>
            <a:ext cx="31098671" cy="19499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942101" y="2459955"/>
            <a:ext cx="1533120" cy="204415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942101" y="3390595"/>
            <a:ext cx="153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028250" y="2459955"/>
            <a:ext cx="1533120" cy="204415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28250" y="3390595"/>
            <a:ext cx="1533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91286" y="7578547"/>
            <a:ext cx="21205594" cy="1224401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91286" y="7578547"/>
            <a:ext cx="21205594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6150" y="7615123"/>
            <a:ext cx="210958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764438" y="8708746"/>
            <a:ext cx="21059290" cy="110772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2357738" y="7578547"/>
            <a:ext cx="15355775" cy="1224401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2357738" y="7578547"/>
            <a:ext cx="15355775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2412602" y="7615123"/>
            <a:ext cx="152460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2430890" y="8708746"/>
            <a:ext cx="15209471" cy="110772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691286" y="20437043"/>
            <a:ext cx="21205594" cy="918301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1286" y="20437043"/>
            <a:ext cx="21205594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46150" y="20473619"/>
            <a:ext cx="210958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764438" y="21567242"/>
            <a:ext cx="21059290" cy="801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2357738" y="20437043"/>
            <a:ext cx="15355775" cy="918301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357738" y="20437043"/>
            <a:ext cx="15355775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2412602" y="20473619"/>
            <a:ext cx="152460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2430890" y="21567242"/>
            <a:ext cx="15209471" cy="801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691286" y="30234534"/>
            <a:ext cx="21205594" cy="765251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1286" y="30234534"/>
            <a:ext cx="21205594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6150" y="30271110"/>
            <a:ext cx="210958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764438" y="31364733"/>
            <a:ext cx="21059290" cy="6485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2357738" y="30234534"/>
            <a:ext cx="15355775" cy="7652512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357738" y="30234534"/>
            <a:ext cx="15355775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2412602" y="30271110"/>
            <a:ext cx="152460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2430890" y="31364733"/>
            <a:ext cx="15209471" cy="6485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691286" y="38501523"/>
            <a:ext cx="21205594" cy="1224401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1286" y="38501523"/>
            <a:ext cx="21205594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46150" y="38538099"/>
            <a:ext cx="210958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764438" y="39631722"/>
            <a:ext cx="21059290" cy="110772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2357738" y="38501523"/>
            <a:ext cx="15355775" cy="12244019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357738" y="38501523"/>
            <a:ext cx="15355775" cy="1075334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412602" y="38538099"/>
            <a:ext cx="1524604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2430890" y="39631722"/>
            <a:ext cx="15209471" cy="110772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