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A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9A3412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74931" y="234499"/>
            <a:ext cx="35541338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5" name="Text 3"/>
          <p:cNvSpPr/>
          <p:nvPr/>
        </p:nvSpPr>
        <p:spPr>
          <a:xfrm>
            <a:off x="4174931" y="1699847"/>
            <a:ext cx="35541338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174931" y="2171023"/>
            <a:ext cx="35541338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7648116" y="1027586"/>
            <a:ext cx="1752137" cy="876068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648116" y="1374181"/>
            <a:ext cx="175213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40032286" y="1027586"/>
            <a:ext cx="1752137" cy="876068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32286" y="1374181"/>
            <a:ext cx="175213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790042" y="3194588"/>
            <a:ext cx="24234965" cy="526324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90042" y="3194588"/>
            <a:ext cx="24234965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4906" y="3231164"/>
            <a:ext cx="2412523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863194" y="3710310"/>
            <a:ext cx="24088661" cy="47109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15" name="Shape 13"/>
          <p:cNvSpPr/>
          <p:nvPr/>
        </p:nvSpPr>
        <p:spPr>
          <a:xfrm>
            <a:off x="25551701" y="3194588"/>
            <a:ext cx="17549457" cy="526324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5551701" y="3194588"/>
            <a:ext cx="17549457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606565" y="3231164"/>
            <a:ext cx="1743972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25624853" y="3710310"/>
            <a:ext cx="17403153" cy="47109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19" name="Shape 17"/>
          <p:cNvSpPr/>
          <p:nvPr/>
        </p:nvSpPr>
        <p:spPr>
          <a:xfrm>
            <a:off x="790042" y="8721183"/>
            <a:ext cx="24234965" cy="3947435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90042" y="8721183"/>
            <a:ext cx="24234965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44906" y="8757759"/>
            <a:ext cx="2412523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63194" y="9236905"/>
            <a:ext cx="24088661" cy="33951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23" name="Shape 21"/>
          <p:cNvSpPr/>
          <p:nvPr/>
        </p:nvSpPr>
        <p:spPr>
          <a:xfrm>
            <a:off x="25551701" y="8721183"/>
            <a:ext cx="17549457" cy="3947435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5551701" y="8721183"/>
            <a:ext cx="17549457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5606565" y="8757759"/>
            <a:ext cx="1743972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26" name="Text 24"/>
          <p:cNvSpPr/>
          <p:nvPr/>
        </p:nvSpPr>
        <p:spPr>
          <a:xfrm>
            <a:off x="25624853" y="9236905"/>
            <a:ext cx="17403153" cy="33951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27" name="Shape 25"/>
          <p:cNvSpPr/>
          <p:nvPr/>
        </p:nvSpPr>
        <p:spPr>
          <a:xfrm>
            <a:off x="790042" y="12931966"/>
            <a:ext cx="24234965" cy="3289530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90042" y="12931966"/>
            <a:ext cx="24234965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44906" y="12968542"/>
            <a:ext cx="2412523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30" name="Text 28"/>
          <p:cNvSpPr/>
          <p:nvPr/>
        </p:nvSpPr>
        <p:spPr>
          <a:xfrm>
            <a:off x="863194" y="13447687"/>
            <a:ext cx="24088661" cy="2737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700" dirty="0"/>
          </a:p>
        </p:txBody>
      </p:sp>
      <p:sp>
        <p:nvSpPr>
          <p:cNvPr id="31" name="Shape 29"/>
          <p:cNvSpPr/>
          <p:nvPr/>
        </p:nvSpPr>
        <p:spPr>
          <a:xfrm>
            <a:off x="25551701" y="12931966"/>
            <a:ext cx="17549457" cy="3289530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5551701" y="12931966"/>
            <a:ext cx="17549457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5606565" y="12968542"/>
            <a:ext cx="1743972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34" name="Text 32"/>
          <p:cNvSpPr/>
          <p:nvPr/>
        </p:nvSpPr>
        <p:spPr>
          <a:xfrm>
            <a:off x="25624853" y="13447687"/>
            <a:ext cx="17403153" cy="2737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35" name="Shape 33"/>
          <p:cNvSpPr/>
          <p:nvPr/>
        </p:nvSpPr>
        <p:spPr>
          <a:xfrm>
            <a:off x="790042" y="16484842"/>
            <a:ext cx="24234965" cy="526324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90042" y="16484842"/>
            <a:ext cx="24234965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44906" y="16521418"/>
            <a:ext cx="24125237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400" dirty="0"/>
          </a:p>
        </p:txBody>
      </p:sp>
      <p:sp>
        <p:nvSpPr>
          <p:cNvPr id="38" name="Text 36"/>
          <p:cNvSpPr/>
          <p:nvPr/>
        </p:nvSpPr>
        <p:spPr>
          <a:xfrm>
            <a:off x="863194" y="17000564"/>
            <a:ext cx="24088661" cy="47109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39" name="Shape 37"/>
          <p:cNvSpPr/>
          <p:nvPr/>
        </p:nvSpPr>
        <p:spPr>
          <a:xfrm>
            <a:off x="25551701" y="16484842"/>
            <a:ext cx="17549457" cy="526324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5551701" y="16484842"/>
            <a:ext cx="17549457" cy="460858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5606565" y="16521418"/>
            <a:ext cx="1743972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42" name="Text 40"/>
          <p:cNvSpPr/>
          <p:nvPr/>
        </p:nvSpPr>
        <p:spPr>
          <a:xfrm>
            <a:off x="25624853" y="17000564"/>
            <a:ext cx="17403153" cy="47109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