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74931" y="287380"/>
            <a:ext cx="35541338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4174931" y="2084987"/>
            <a:ext cx="35541338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74931" y="2661806"/>
            <a:ext cx="35541338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648116" y="1139076"/>
            <a:ext cx="1752137" cy="1314103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648116" y="1704687"/>
            <a:ext cx="175213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032286" y="1139076"/>
            <a:ext cx="1752137" cy="1314103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32286" y="1704687"/>
            <a:ext cx="175213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790042" y="3987275"/>
            <a:ext cx="24234965" cy="8133273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90042" y="3987275"/>
            <a:ext cx="24234965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4906" y="4023851"/>
            <a:ext cx="241252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863194" y="4733425"/>
            <a:ext cx="24088661" cy="73505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25551701" y="3987275"/>
            <a:ext cx="17549457" cy="8133273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5551701" y="3987275"/>
            <a:ext cx="17549457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606565" y="4023851"/>
            <a:ext cx="1743972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25624853" y="4733425"/>
            <a:ext cx="17403153" cy="73505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790042" y="12515569"/>
            <a:ext cx="24234965" cy="60999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90042" y="12515569"/>
            <a:ext cx="24234965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4906" y="12552145"/>
            <a:ext cx="241252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863194" y="13261719"/>
            <a:ext cx="24088661" cy="53172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25551701" y="12515569"/>
            <a:ext cx="17549457" cy="60999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5551701" y="12515569"/>
            <a:ext cx="17549457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606565" y="12552145"/>
            <a:ext cx="1743972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25624853" y="13261719"/>
            <a:ext cx="17403153" cy="53172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790042" y="19010544"/>
            <a:ext cx="24234965" cy="508329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90042" y="19010544"/>
            <a:ext cx="24234965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4906" y="19047120"/>
            <a:ext cx="241252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863194" y="19756695"/>
            <a:ext cx="24088661" cy="43005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5551701" y="19010544"/>
            <a:ext cx="17549457" cy="508329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551701" y="19010544"/>
            <a:ext cx="17549457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606565" y="19047120"/>
            <a:ext cx="1743972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25624853" y="19756695"/>
            <a:ext cx="17403153" cy="43005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790042" y="24488861"/>
            <a:ext cx="24234965" cy="8133273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0042" y="24488861"/>
            <a:ext cx="24234965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44906" y="24525437"/>
            <a:ext cx="241252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863194" y="25235011"/>
            <a:ext cx="24088661" cy="73505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5551701" y="24488861"/>
            <a:ext cx="17549457" cy="8133273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5551701" y="24488861"/>
            <a:ext cx="17549457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606565" y="24525437"/>
            <a:ext cx="1743972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25624853" y="25235011"/>
            <a:ext cx="17403153" cy="73505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