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969203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74931" y="596920"/>
            <a:ext cx="35541338" cy="20295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4174931" y="2745833"/>
            <a:ext cx="35541338" cy="10744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174931" y="3820290"/>
            <a:ext cx="35541338" cy="16713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648116" y="2108533"/>
            <a:ext cx="1752137" cy="175213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648116" y="2893162"/>
            <a:ext cx="175213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032286" y="2108533"/>
            <a:ext cx="1752137" cy="175213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32286" y="2893162"/>
            <a:ext cx="175213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90042" y="6495898"/>
            <a:ext cx="24234965" cy="1049487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90042" y="6495898"/>
            <a:ext cx="24234965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4906" y="6532474"/>
            <a:ext cx="24125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63194" y="7472477"/>
            <a:ext cx="24088661" cy="9481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25551701" y="6495898"/>
            <a:ext cx="17549457" cy="1049487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5551701" y="6495898"/>
            <a:ext cx="17549457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606565" y="6532474"/>
            <a:ext cx="1743972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25624853" y="7472477"/>
            <a:ext cx="17403153" cy="9481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790042" y="17517466"/>
            <a:ext cx="24234965" cy="78711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0042" y="17517466"/>
            <a:ext cx="24234965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4906" y="17554042"/>
            <a:ext cx="24125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863194" y="18494045"/>
            <a:ext cx="24088661" cy="6858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25551701" y="17517466"/>
            <a:ext cx="17549457" cy="78711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5551701" y="17517466"/>
            <a:ext cx="17549457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606565" y="17554042"/>
            <a:ext cx="1743972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25624853" y="18494045"/>
            <a:ext cx="17403153" cy="6858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790042" y="25915315"/>
            <a:ext cx="24234965" cy="655929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90042" y="25915315"/>
            <a:ext cx="24234965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4906" y="25951891"/>
            <a:ext cx="24125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863194" y="26891894"/>
            <a:ext cx="24088661" cy="5546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5551701" y="25915315"/>
            <a:ext cx="17549457" cy="655929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551701" y="25915315"/>
            <a:ext cx="17549457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06565" y="25951891"/>
            <a:ext cx="1743972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5624853" y="26891894"/>
            <a:ext cx="17403153" cy="5546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790042" y="33001306"/>
            <a:ext cx="24234965" cy="1049487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0042" y="33001306"/>
            <a:ext cx="24234965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44906" y="33037882"/>
            <a:ext cx="24125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863194" y="33977885"/>
            <a:ext cx="24088661" cy="9481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5551701" y="33001306"/>
            <a:ext cx="17549457" cy="1049487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551701" y="33001306"/>
            <a:ext cx="17549457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606565" y="33037882"/>
            <a:ext cx="1743972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5624853" y="33977885"/>
            <a:ext cx="17403153" cy="9481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