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51206400" cy="38404800"/>
  <p:notesSz cx="38404800" cy="51206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1206400" cy="38404800"/>
          </a:xfrm>
          <a:prstGeom prst="rect">
            <a:avLst/>
          </a:prstGeom>
          <a:solidFill>
            <a:srgbClr val="FFFAF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51206400" cy="4190649"/>
          </a:xfrm>
          <a:prstGeom prst="rect">
            <a:avLst/>
          </a:prstGeom>
          <a:solidFill>
            <a:srgbClr val="9A3412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870753" y="335252"/>
            <a:ext cx="41464894" cy="1905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400" dirty="0">
                <a:solidFill>
                  <a:srgbClr val="FFFFF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Research Poster Title</a:t>
            </a:r>
            <a:endParaRPr lang="en-US" sz="11400" dirty="0"/>
          </a:p>
        </p:txBody>
      </p:sp>
      <p:sp>
        <p:nvSpPr>
          <p:cNvPr id="5" name="Text 3"/>
          <p:cNvSpPr/>
          <p:nvPr/>
        </p:nvSpPr>
        <p:spPr>
          <a:xfrm>
            <a:off x="4870753" y="2431040"/>
            <a:ext cx="41464894" cy="482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4870753" y="3104370"/>
            <a:ext cx="41464894" cy="7510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43922802" y="1328765"/>
            <a:ext cx="2044159" cy="1533120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43922802" y="2003884"/>
            <a:ext cx="2044159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46704333" y="1328765"/>
            <a:ext cx="2044159" cy="1533120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46704333" y="2003884"/>
            <a:ext cx="2044159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3000" dirty="0"/>
          </a:p>
        </p:txBody>
      </p:sp>
      <p:sp>
        <p:nvSpPr>
          <p:cNvPr id="11" name="Shape 9"/>
          <p:cNvSpPr/>
          <p:nvPr/>
        </p:nvSpPr>
        <p:spPr>
          <a:xfrm>
            <a:off x="921715" y="4651506"/>
            <a:ext cx="28274126" cy="9488912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21715" y="4651506"/>
            <a:ext cx="28274126" cy="806501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76579" y="4688082"/>
            <a:ext cx="28164398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4800" dirty="0"/>
          </a:p>
        </p:txBody>
      </p:sp>
      <p:sp>
        <p:nvSpPr>
          <p:cNvPr id="14" name="Text 12"/>
          <p:cNvSpPr/>
          <p:nvPr/>
        </p:nvSpPr>
        <p:spPr>
          <a:xfrm>
            <a:off x="994867" y="5512871"/>
            <a:ext cx="28127822" cy="859097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900" dirty="0"/>
          </a:p>
        </p:txBody>
      </p:sp>
      <p:sp>
        <p:nvSpPr>
          <p:cNvPr id="15" name="Shape 13"/>
          <p:cNvSpPr/>
          <p:nvPr/>
        </p:nvSpPr>
        <p:spPr>
          <a:xfrm>
            <a:off x="29810318" y="4651506"/>
            <a:ext cx="20474367" cy="9488912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9810318" y="4651506"/>
            <a:ext cx="20474367" cy="806501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9865182" y="4688082"/>
            <a:ext cx="20364639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4800" dirty="0"/>
          </a:p>
        </p:txBody>
      </p:sp>
      <p:sp>
        <p:nvSpPr>
          <p:cNvPr id="18" name="Text 16"/>
          <p:cNvSpPr/>
          <p:nvPr/>
        </p:nvSpPr>
        <p:spPr>
          <a:xfrm>
            <a:off x="29883470" y="5512871"/>
            <a:ext cx="20328063" cy="859097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900" dirty="0"/>
          </a:p>
        </p:txBody>
      </p:sp>
      <p:sp>
        <p:nvSpPr>
          <p:cNvPr id="19" name="Shape 17"/>
          <p:cNvSpPr/>
          <p:nvPr/>
        </p:nvSpPr>
        <p:spPr>
          <a:xfrm>
            <a:off x="921715" y="14601276"/>
            <a:ext cx="28274126" cy="7116684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921715" y="14601276"/>
            <a:ext cx="28274126" cy="806501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976579" y="14637852"/>
            <a:ext cx="28164398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4800" dirty="0"/>
          </a:p>
        </p:txBody>
      </p:sp>
      <p:sp>
        <p:nvSpPr>
          <p:cNvPr id="22" name="Text 20"/>
          <p:cNvSpPr/>
          <p:nvPr/>
        </p:nvSpPr>
        <p:spPr>
          <a:xfrm>
            <a:off x="994867" y="15462641"/>
            <a:ext cx="28127822" cy="621874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900" dirty="0"/>
          </a:p>
        </p:txBody>
      </p:sp>
      <p:sp>
        <p:nvSpPr>
          <p:cNvPr id="23" name="Shape 21"/>
          <p:cNvSpPr/>
          <p:nvPr/>
        </p:nvSpPr>
        <p:spPr>
          <a:xfrm>
            <a:off x="29810318" y="14601276"/>
            <a:ext cx="20474367" cy="7116684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9810318" y="14601276"/>
            <a:ext cx="20474367" cy="806501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865182" y="14637852"/>
            <a:ext cx="20364639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4800" dirty="0"/>
          </a:p>
        </p:txBody>
      </p:sp>
      <p:sp>
        <p:nvSpPr>
          <p:cNvPr id="26" name="Text 24"/>
          <p:cNvSpPr/>
          <p:nvPr/>
        </p:nvSpPr>
        <p:spPr>
          <a:xfrm>
            <a:off x="29883470" y="15462641"/>
            <a:ext cx="20328063" cy="621874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900" dirty="0"/>
          </a:p>
        </p:txBody>
      </p:sp>
      <p:sp>
        <p:nvSpPr>
          <p:cNvPr id="27" name="Shape 25"/>
          <p:cNvSpPr/>
          <p:nvPr/>
        </p:nvSpPr>
        <p:spPr>
          <a:xfrm>
            <a:off x="921715" y="22178817"/>
            <a:ext cx="28274126" cy="5930570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921715" y="22178817"/>
            <a:ext cx="28274126" cy="806501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976579" y="22215393"/>
            <a:ext cx="28164398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4800" dirty="0"/>
          </a:p>
        </p:txBody>
      </p:sp>
      <p:sp>
        <p:nvSpPr>
          <p:cNvPr id="30" name="Text 28"/>
          <p:cNvSpPr/>
          <p:nvPr/>
        </p:nvSpPr>
        <p:spPr>
          <a:xfrm>
            <a:off x="994867" y="23040182"/>
            <a:ext cx="28127822" cy="503262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3900" dirty="0"/>
          </a:p>
        </p:txBody>
      </p:sp>
      <p:sp>
        <p:nvSpPr>
          <p:cNvPr id="31" name="Shape 29"/>
          <p:cNvSpPr/>
          <p:nvPr/>
        </p:nvSpPr>
        <p:spPr>
          <a:xfrm>
            <a:off x="29810318" y="22178817"/>
            <a:ext cx="20474367" cy="5930570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29810318" y="22178817"/>
            <a:ext cx="20474367" cy="806501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29865182" y="22215393"/>
            <a:ext cx="20364639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4800" dirty="0"/>
          </a:p>
        </p:txBody>
      </p:sp>
      <p:sp>
        <p:nvSpPr>
          <p:cNvPr id="34" name="Text 32"/>
          <p:cNvSpPr/>
          <p:nvPr/>
        </p:nvSpPr>
        <p:spPr>
          <a:xfrm>
            <a:off x="29883470" y="23040182"/>
            <a:ext cx="20328063" cy="503262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900" dirty="0"/>
          </a:p>
        </p:txBody>
      </p:sp>
      <p:sp>
        <p:nvSpPr>
          <p:cNvPr id="35" name="Shape 33"/>
          <p:cNvSpPr/>
          <p:nvPr/>
        </p:nvSpPr>
        <p:spPr>
          <a:xfrm>
            <a:off x="921715" y="28570245"/>
            <a:ext cx="28274126" cy="9488912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921715" y="28570245"/>
            <a:ext cx="28274126" cy="806501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976579" y="28606821"/>
            <a:ext cx="28164398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4800" dirty="0"/>
          </a:p>
        </p:txBody>
      </p:sp>
      <p:sp>
        <p:nvSpPr>
          <p:cNvPr id="38" name="Text 36"/>
          <p:cNvSpPr/>
          <p:nvPr/>
        </p:nvSpPr>
        <p:spPr>
          <a:xfrm>
            <a:off x="994867" y="29431610"/>
            <a:ext cx="28127822" cy="859097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900" dirty="0"/>
          </a:p>
        </p:txBody>
      </p:sp>
      <p:sp>
        <p:nvSpPr>
          <p:cNvPr id="39" name="Shape 37"/>
          <p:cNvSpPr/>
          <p:nvPr/>
        </p:nvSpPr>
        <p:spPr>
          <a:xfrm>
            <a:off x="29810318" y="28570245"/>
            <a:ext cx="20474367" cy="9488912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29810318" y="28570245"/>
            <a:ext cx="20474367" cy="806501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29865182" y="28606821"/>
            <a:ext cx="20364639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4800" dirty="0"/>
          </a:p>
        </p:txBody>
      </p:sp>
      <p:sp>
        <p:nvSpPr>
          <p:cNvPr id="42" name="Text 40"/>
          <p:cNvSpPr/>
          <p:nvPr/>
        </p:nvSpPr>
        <p:spPr>
          <a:xfrm>
            <a:off x="29883470" y="29431610"/>
            <a:ext cx="20328063" cy="859097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3900" dirty="0"/>
          </a:p>
          <a:p>
            <a:pPr indent="0" marL="0">
              <a:buNone/>
            </a:pPr>
            <a:r>
              <a:rPr lang="en-US" sz="39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3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