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71427" y="272503"/>
            <a:ext cx="34660209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4071427" y="1976396"/>
            <a:ext cx="34660209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4071427" y="2523573"/>
            <a:ext cx="34660209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714756" y="1098838"/>
            <a:ext cx="1708698" cy="12086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714756" y="1611703"/>
            <a:ext cx="170869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039819" y="1098838"/>
            <a:ext cx="1708698" cy="12086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039819" y="1611703"/>
            <a:ext cx="170869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70455" y="3769595"/>
            <a:ext cx="23634140" cy="74500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0455" y="3769595"/>
            <a:ext cx="23634140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5319" y="3806171"/>
            <a:ext cx="2352441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843607" y="4460250"/>
            <a:ext cx="23487836" cy="67227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24918232" y="3769595"/>
            <a:ext cx="17114377" cy="74500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4918232" y="3769595"/>
            <a:ext cx="17114377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4973096" y="3806171"/>
            <a:ext cx="170046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24991384" y="4460250"/>
            <a:ext cx="16968073" cy="67227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770455" y="11582913"/>
            <a:ext cx="23634140" cy="558750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0455" y="11582913"/>
            <a:ext cx="23634140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5319" y="11619489"/>
            <a:ext cx="2352441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843607" y="12273568"/>
            <a:ext cx="23487836" cy="48602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24918232" y="11582913"/>
            <a:ext cx="17114377" cy="558750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4918232" y="11582913"/>
            <a:ext cx="17114377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4973096" y="11619489"/>
            <a:ext cx="170046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24991384" y="12273568"/>
            <a:ext cx="16968073" cy="48602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770455" y="17533728"/>
            <a:ext cx="23634140" cy="46562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70455" y="17533728"/>
            <a:ext cx="23634140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5319" y="17570304"/>
            <a:ext cx="2352441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843607" y="18224384"/>
            <a:ext cx="23487836" cy="3929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4918232" y="17533728"/>
            <a:ext cx="17114377" cy="46562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4918232" y="17533728"/>
            <a:ext cx="17114377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4973096" y="17570304"/>
            <a:ext cx="170046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4991384" y="18224384"/>
            <a:ext cx="16968073" cy="3929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770455" y="22553293"/>
            <a:ext cx="23634140" cy="74500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0455" y="22553293"/>
            <a:ext cx="23634140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5319" y="22589869"/>
            <a:ext cx="2352441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843607" y="23243949"/>
            <a:ext cx="23487836" cy="67227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4918232" y="22553293"/>
            <a:ext cx="17114377" cy="74500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4918232" y="22553293"/>
            <a:ext cx="17114377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4973096" y="22589869"/>
            <a:ext cx="1700464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4991384" y="23243949"/>
            <a:ext cx="16968073" cy="67227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