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A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5821217"/>
          </a:xfrm>
          <a:prstGeom prst="rect">
            <a:avLst/>
          </a:prstGeom>
          <a:solidFill>
            <a:srgbClr val="9A3412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879833" y="582122"/>
            <a:ext cx="24516119" cy="19792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2879833" y="2677760"/>
            <a:ext cx="24516119" cy="10478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2879833" y="3725579"/>
            <a:ext cx="24516119" cy="16299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5969356" y="2056259"/>
            <a:ext cx="1208609" cy="1708698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969356" y="2819168"/>
            <a:ext cx="120860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7613937" y="2056259"/>
            <a:ext cx="1208609" cy="1708698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13937" y="2819168"/>
            <a:ext cx="120860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544964" y="6334853"/>
            <a:ext cx="16717077" cy="10234688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4964" y="6334853"/>
            <a:ext cx="16717077" cy="89886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9828" y="6371429"/>
            <a:ext cx="1660734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618116" y="7288582"/>
            <a:ext cx="16570773" cy="92443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17625350" y="6334853"/>
            <a:ext cx="12105469" cy="10234688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7625350" y="6334853"/>
            <a:ext cx="12105469" cy="89886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7680214" y="6371429"/>
            <a:ext cx="1199574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17698502" y="7288582"/>
            <a:ext cx="11959165" cy="92443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544964" y="17083178"/>
            <a:ext cx="16717077" cy="767601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44964" y="17083178"/>
            <a:ext cx="16717077" cy="89886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9828" y="17119754"/>
            <a:ext cx="1660734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618116" y="18036907"/>
            <a:ext cx="16570773" cy="66857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17625350" y="17083178"/>
            <a:ext cx="12105469" cy="767601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7625350" y="17083178"/>
            <a:ext cx="12105469" cy="89886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7680214" y="17119754"/>
            <a:ext cx="1199574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17698502" y="18036907"/>
            <a:ext cx="11959165" cy="66857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544964" y="25272831"/>
            <a:ext cx="16717077" cy="6396680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44964" y="25272831"/>
            <a:ext cx="16717077" cy="89886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9828" y="25309407"/>
            <a:ext cx="1660734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618116" y="26226560"/>
            <a:ext cx="16570773" cy="54063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17625350" y="25272831"/>
            <a:ext cx="12105469" cy="6396680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7625350" y="25272831"/>
            <a:ext cx="12105469" cy="89886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7680214" y="25309407"/>
            <a:ext cx="1199574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17698502" y="26226560"/>
            <a:ext cx="11959165" cy="54063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544964" y="32183148"/>
            <a:ext cx="16717077" cy="10234688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44964" y="32183148"/>
            <a:ext cx="16717077" cy="89886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99828" y="32219724"/>
            <a:ext cx="1660734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618116" y="33136877"/>
            <a:ext cx="16570773" cy="92443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17625350" y="32183148"/>
            <a:ext cx="12105469" cy="10234688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7625350" y="32183148"/>
            <a:ext cx="12105469" cy="89886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7680214" y="32219724"/>
            <a:ext cx="1199574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17698502" y="33136877"/>
            <a:ext cx="11959165" cy="92443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