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879833" y="192372"/>
            <a:ext cx="24516119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879833" y="1393616"/>
            <a:ext cx="24516119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879833" y="1780432"/>
            <a:ext cx="24516119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969356" y="775421"/>
            <a:ext cx="1208609" cy="85380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969356" y="1110882"/>
            <a:ext cx="120860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613937" y="775421"/>
            <a:ext cx="1208609" cy="85380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13937" y="1110882"/>
            <a:ext cx="120860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4964" y="2661298"/>
            <a:ext cx="16717077" cy="526342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4964" y="2661298"/>
            <a:ext cx="16717077" cy="44914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9828" y="2697874"/>
            <a:ext cx="1660734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18116" y="3165306"/>
            <a:ext cx="16570773" cy="47228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7625350" y="2661298"/>
            <a:ext cx="12105469" cy="526342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7625350" y="2661298"/>
            <a:ext cx="12105469" cy="44914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7680214" y="2697874"/>
            <a:ext cx="1199574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7698502" y="3165306"/>
            <a:ext cx="11959165" cy="47228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544964" y="8181379"/>
            <a:ext cx="16717077" cy="394757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4964" y="8181379"/>
            <a:ext cx="16717077" cy="44914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9828" y="8217955"/>
            <a:ext cx="1660734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18116" y="8685387"/>
            <a:ext cx="16570773" cy="34069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17625350" y="8181379"/>
            <a:ext cx="12105469" cy="394757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7625350" y="8181379"/>
            <a:ext cx="12105469" cy="44914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7680214" y="8217955"/>
            <a:ext cx="1199574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7698502" y="8685387"/>
            <a:ext cx="11959165" cy="34069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544964" y="12385603"/>
            <a:ext cx="16717077" cy="328964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44964" y="12385603"/>
            <a:ext cx="16717077" cy="44914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99828" y="12422179"/>
            <a:ext cx="1660734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618116" y="12889611"/>
            <a:ext cx="16570773" cy="2749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7625350" y="12385603"/>
            <a:ext cx="12105469" cy="328964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7625350" y="12385603"/>
            <a:ext cx="12105469" cy="44914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7680214" y="12422179"/>
            <a:ext cx="1199574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7698502" y="12889611"/>
            <a:ext cx="11959165" cy="2749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544964" y="15931899"/>
            <a:ext cx="16717077" cy="526342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44964" y="15931899"/>
            <a:ext cx="16717077" cy="44914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99828" y="15968475"/>
            <a:ext cx="1660734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618116" y="16435907"/>
            <a:ext cx="16570773" cy="47228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7625350" y="15931899"/>
            <a:ext cx="12105469" cy="526342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7625350" y="15931899"/>
            <a:ext cx="12105469" cy="44914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7680214" y="15968475"/>
            <a:ext cx="1199574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7698502" y="16435907"/>
            <a:ext cx="11959165" cy="47228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