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4117507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34409" y="411751"/>
            <a:ext cx="17318998" cy="1399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034409" y="1894053"/>
            <a:ext cx="17318998" cy="741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34409" y="2635204"/>
            <a:ext cx="17318998" cy="115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345613" y="1454449"/>
            <a:ext cx="853802" cy="12086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345613" y="1967313"/>
            <a:ext cx="85380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07399" y="1454449"/>
            <a:ext cx="853802" cy="120860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07399" y="1967313"/>
            <a:ext cx="85380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84981" y="4480816"/>
            <a:ext cx="11809496" cy="723927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84981" y="4480816"/>
            <a:ext cx="11809496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9845" y="4517392"/>
            <a:ext cx="1169976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58133" y="5171471"/>
            <a:ext cx="11663192" cy="6512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2451131" y="4480816"/>
            <a:ext cx="8551704" cy="723927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451131" y="4480816"/>
            <a:ext cx="8551704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05995" y="4517392"/>
            <a:ext cx="844197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2524283" y="5171471"/>
            <a:ext cx="8405400" cy="6512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384981" y="12083402"/>
            <a:ext cx="11809496" cy="542945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84981" y="12083402"/>
            <a:ext cx="11809496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9845" y="12119978"/>
            <a:ext cx="1169976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58133" y="12774057"/>
            <a:ext cx="11663192" cy="47022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2451131" y="12083402"/>
            <a:ext cx="8551704" cy="542945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451131" y="12083402"/>
            <a:ext cx="8551704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505995" y="12119978"/>
            <a:ext cx="844197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2524283" y="12774057"/>
            <a:ext cx="8405400" cy="47022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384981" y="17876168"/>
            <a:ext cx="11809496" cy="452454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84981" y="17876168"/>
            <a:ext cx="11809496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39845" y="17912744"/>
            <a:ext cx="1169976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458133" y="18566824"/>
            <a:ext cx="11663192" cy="37973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2451131" y="17876168"/>
            <a:ext cx="8551704" cy="452454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451131" y="17876168"/>
            <a:ext cx="8551704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505995" y="17912744"/>
            <a:ext cx="844197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2524283" y="18566824"/>
            <a:ext cx="8405400" cy="37973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384981" y="22764026"/>
            <a:ext cx="11809496" cy="723927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84981" y="22764026"/>
            <a:ext cx="11809496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39845" y="22800602"/>
            <a:ext cx="1169976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58133" y="23454681"/>
            <a:ext cx="11663192" cy="6512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2451131" y="22764026"/>
            <a:ext cx="8551704" cy="723927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451131" y="22764026"/>
            <a:ext cx="8551704" cy="63579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505995" y="22800602"/>
            <a:ext cx="844197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2524283" y="23454681"/>
            <a:ext cx="8405400" cy="6512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