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945600" cy="32918400"/>
  <p:notesSz cx="32918400" cy="21945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945600" cy="376210"/>
          </a:xfrm>
          <a:prstGeom prst="rect">
            <a:avLst/>
          </a:prstGeom>
          <a:solidFill>
            <a:srgbClr val="0C689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76210"/>
            <a:ext cx="21945600" cy="376210"/>
          </a:xfrm>
          <a:prstGeom prst="rect">
            <a:avLst/>
          </a:prstGeom>
          <a:solidFill>
            <a:srgbClr val="1D659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752421"/>
            <a:ext cx="21945600" cy="376210"/>
          </a:xfrm>
          <a:prstGeom prst="rect">
            <a:avLst/>
          </a:prstGeom>
          <a:solidFill>
            <a:srgbClr val="2E629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128631"/>
            <a:ext cx="21945600" cy="376210"/>
          </a:xfrm>
          <a:prstGeom prst="rect">
            <a:avLst/>
          </a:prstGeom>
          <a:solidFill>
            <a:srgbClr val="3F5F9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504841"/>
            <a:ext cx="21945600" cy="376210"/>
          </a:xfrm>
          <a:prstGeom prst="rect">
            <a:avLst/>
          </a:prstGeom>
          <a:solidFill>
            <a:srgbClr val="505C8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881051"/>
            <a:ext cx="21945600" cy="376210"/>
          </a:xfrm>
          <a:prstGeom prst="rect">
            <a:avLst/>
          </a:prstGeom>
          <a:solidFill>
            <a:srgbClr val="62598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257262"/>
            <a:ext cx="21945600" cy="376210"/>
          </a:xfrm>
          <a:prstGeom prst="rect">
            <a:avLst/>
          </a:prstGeom>
          <a:solidFill>
            <a:srgbClr val="7356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633472"/>
            <a:ext cx="21945600" cy="376210"/>
          </a:xfrm>
          <a:prstGeom prst="rect">
            <a:avLst/>
          </a:prstGeom>
          <a:solidFill>
            <a:srgbClr val="84537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009682"/>
            <a:ext cx="21945600" cy="376210"/>
          </a:xfrm>
          <a:prstGeom prst="rect">
            <a:avLst/>
          </a:prstGeom>
          <a:solidFill>
            <a:srgbClr val="9550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385893"/>
            <a:ext cx="21945600" cy="376210"/>
          </a:xfrm>
          <a:prstGeom prst="rect">
            <a:avLst/>
          </a:prstGeom>
          <a:solidFill>
            <a:srgbClr val="A74D7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762103"/>
            <a:ext cx="21945600" cy="376210"/>
          </a:xfrm>
          <a:prstGeom prst="rect">
            <a:avLst/>
          </a:prstGeom>
          <a:solidFill>
            <a:srgbClr val="B84A6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138313"/>
            <a:ext cx="21945600" cy="376210"/>
          </a:xfrm>
          <a:prstGeom prst="rect">
            <a:avLst/>
          </a:prstGeom>
          <a:solidFill>
            <a:srgbClr val="C947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514523"/>
            <a:ext cx="21945600" cy="376210"/>
          </a:xfrm>
          <a:prstGeom prst="rect">
            <a:avLst/>
          </a:prstGeom>
          <a:solidFill>
            <a:srgbClr val="DA446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890734"/>
            <a:ext cx="21945600" cy="376210"/>
          </a:xfrm>
          <a:prstGeom prst="rect">
            <a:avLst/>
          </a:prstGeom>
          <a:solidFill>
            <a:srgbClr val="EB416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21945600" cy="526694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050597" y="526694"/>
            <a:ext cx="17844406" cy="17907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19" name="Text 17"/>
          <p:cNvSpPr/>
          <p:nvPr/>
        </p:nvSpPr>
        <p:spPr>
          <a:xfrm>
            <a:off x="2050597" y="2422794"/>
            <a:ext cx="17844406" cy="9480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2050597" y="3370844"/>
            <a:ext cx="17844406" cy="1474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18853904" y="1971154"/>
            <a:ext cx="883091" cy="1324636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18853904" y="2542032"/>
            <a:ext cx="88309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20053011" y="1971154"/>
            <a:ext cx="883091" cy="1324636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20053011" y="2542032"/>
            <a:ext cx="88309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351130" y="5661965"/>
            <a:ext cx="21243341" cy="2633472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51130" y="5661965"/>
            <a:ext cx="21243341" cy="691286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05994" y="5698541"/>
            <a:ext cx="2113361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900" dirty="0"/>
          </a:p>
        </p:txBody>
      </p:sp>
      <p:sp>
        <p:nvSpPr>
          <p:cNvPr id="28" name="Text 26"/>
          <p:cNvSpPr/>
          <p:nvPr/>
        </p:nvSpPr>
        <p:spPr>
          <a:xfrm>
            <a:off x="424282" y="6408115"/>
            <a:ext cx="21097037" cy="18507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29" name="Shape 27"/>
          <p:cNvSpPr/>
          <p:nvPr/>
        </p:nvSpPr>
        <p:spPr>
          <a:xfrm>
            <a:off x="351130" y="8427110"/>
            <a:ext cx="10489997" cy="9765792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51130" y="8427110"/>
            <a:ext cx="10489997" cy="691286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05994" y="8463686"/>
            <a:ext cx="10380269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32" name="Text 30"/>
          <p:cNvSpPr/>
          <p:nvPr/>
        </p:nvSpPr>
        <p:spPr>
          <a:xfrm>
            <a:off x="424282" y="9173261"/>
            <a:ext cx="10343693" cy="89830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33" name="Shape 31"/>
          <p:cNvSpPr/>
          <p:nvPr/>
        </p:nvSpPr>
        <p:spPr>
          <a:xfrm>
            <a:off x="11104474" y="8427110"/>
            <a:ext cx="10489997" cy="9765792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1104474" y="8427110"/>
            <a:ext cx="10489997" cy="691286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1159338" y="8463686"/>
            <a:ext cx="10380269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900" dirty="0"/>
          </a:p>
        </p:txBody>
      </p:sp>
      <p:sp>
        <p:nvSpPr>
          <p:cNvPr id="36" name="Text 34"/>
          <p:cNvSpPr/>
          <p:nvPr/>
        </p:nvSpPr>
        <p:spPr>
          <a:xfrm>
            <a:off x="11177626" y="9173261"/>
            <a:ext cx="10343693" cy="89830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37" name="Shape 35"/>
          <p:cNvSpPr/>
          <p:nvPr/>
        </p:nvSpPr>
        <p:spPr>
          <a:xfrm>
            <a:off x="351130" y="18587923"/>
            <a:ext cx="10489997" cy="5859475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51130" y="18587923"/>
            <a:ext cx="10489997" cy="691286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05994" y="18624499"/>
            <a:ext cx="10380269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40" name="Text 38"/>
          <p:cNvSpPr/>
          <p:nvPr/>
        </p:nvSpPr>
        <p:spPr>
          <a:xfrm>
            <a:off x="424282" y="19334074"/>
            <a:ext cx="10343693" cy="5076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41" name="Shape 39"/>
          <p:cNvSpPr/>
          <p:nvPr/>
        </p:nvSpPr>
        <p:spPr>
          <a:xfrm>
            <a:off x="11104474" y="18587923"/>
            <a:ext cx="10489997" cy="5859475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1104474" y="18587923"/>
            <a:ext cx="10489997" cy="691286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1159338" y="18624499"/>
            <a:ext cx="10380269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44" name="Text 42"/>
          <p:cNvSpPr/>
          <p:nvPr/>
        </p:nvSpPr>
        <p:spPr>
          <a:xfrm>
            <a:off x="11177626" y="19334074"/>
            <a:ext cx="10343693" cy="50767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45" name="Shape 43"/>
          <p:cNvSpPr/>
          <p:nvPr/>
        </p:nvSpPr>
        <p:spPr>
          <a:xfrm>
            <a:off x="351130" y="24842419"/>
            <a:ext cx="10489997" cy="7812634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51130" y="24842419"/>
            <a:ext cx="10489997" cy="691286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05994" y="24878995"/>
            <a:ext cx="10380269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900" dirty="0"/>
          </a:p>
        </p:txBody>
      </p:sp>
      <p:sp>
        <p:nvSpPr>
          <p:cNvPr id="48" name="Text 46"/>
          <p:cNvSpPr/>
          <p:nvPr/>
        </p:nvSpPr>
        <p:spPr>
          <a:xfrm>
            <a:off x="424282" y="25588570"/>
            <a:ext cx="10343693" cy="70299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49" name="Shape 47"/>
          <p:cNvSpPr/>
          <p:nvPr/>
        </p:nvSpPr>
        <p:spPr>
          <a:xfrm>
            <a:off x="11104474" y="24842419"/>
            <a:ext cx="10489997" cy="7812634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1104474" y="24842419"/>
            <a:ext cx="10489997" cy="691286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1159338" y="24878995"/>
            <a:ext cx="10380269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52" name="Text 50"/>
          <p:cNvSpPr/>
          <p:nvPr/>
        </p:nvSpPr>
        <p:spPr>
          <a:xfrm>
            <a:off x="11177626" y="25588570"/>
            <a:ext cx="10343693" cy="70299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