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181361"/>
          </a:xfrm>
          <a:prstGeom prst="rect">
            <a:avLst/>
          </a:prstGeom>
          <a:solidFill>
            <a:srgbClr val="0C68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81361"/>
            <a:ext cx="32918400" cy="181361"/>
          </a:xfrm>
          <a:prstGeom prst="rect">
            <a:avLst/>
          </a:prstGeom>
          <a:solidFill>
            <a:srgbClr val="1D6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362723"/>
            <a:ext cx="32918400" cy="181361"/>
          </a:xfrm>
          <a:prstGeom prst="rect">
            <a:avLst/>
          </a:prstGeom>
          <a:solidFill>
            <a:srgbClr val="2E629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544084"/>
            <a:ext cx="32918400" cy="181361"/>
          </a:xfrm>
          <a:prstGeom prst="rect">
            <a:avLst/>
          </a:prstGeom>
          <a:solidFill>
            <a:srgbClr val="3F5F9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725446"/>
            <a:ext cx="32918400" cy="181361"/>
          </a:xfrm>
          <a:prstGeom prst="rect">
            <a:avLst/>
          </a:prstGeom>
          <a:solidFill>
            <a:srgbClr val="505C8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906807"/>
            <a:ext cx="32918400" cy="181361"/>
          </a:xfrm>
          <a:prstGeom prst="rect">
            <a:avLst/>
          </a:prstGeom>
          <a:solidFill>
            <a:srgbClr val="62598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088168"/>
            <a:ext cx="32918400" cy="181361"/>
          </a:xfrm>
          <a:prstGeom prst="rect">
            <a:avLst/>
          </a:prstGeom>
          <a:solidFill>
            <a:srgbClr val="7356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269530"/>
            <a:ext cx="32918400" cy="181361"/>
          </a:xfrm>
          <a:prstGeom prst="rect">
            <a:avLst/>
          </a:prstGeom>
          <a:solidFill>
            <a:srgbClr val="845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450891"/>
            <a:ext cx="32918400" cy="181361"/>
          </a:xfrm>
          <a:prstGeom prst="rect">
            <a:avLst/>
          </a:prstGeom>
          <a:solidFill>
            <a:srgbClr val="9550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632253"/>
            <a:ext cx="32918400" cy="181361"/>
          </a:xfrm>
          <a:prstGeom prst="rect">
            <a:avLst/>
          </a:prstGeom>
          <a:solidFill>
            <a:srgbClr val="A74D7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1813614"/>
            <a:ext cx="32918400" cy="181361"/>
          </a:xfrm>
          <a:prstGeom prst="rect">
            <a:avLst/>
          </a:prstGeom>
          <a:solidFill>
            <a:srgbClr val="B84A6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994975"/>
            <a:ext cx="32918400" cy="181361"/>
          </a:xfrm>
          <a:prstGeom prst="rect">
            <a:avLst/>
          </a:prstGeom>
          <a:solidFill>
            <a:srgbClr val="C947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176337"/>
            <a:ext cx="32918400" cy="181361"/>
          </a:xfrm>
          <a:prstGeom prst="rect">
            <a:avLst/>
          </a:prstGeom>
          <a:solidFill>
            <a:srgbClr val="DA446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357698"/>
            <a:ext cx="32918400" cy="181361"/>
          </a:xfrm>
          <a:prstGeom prst="rect">
            <a:avLst/>
          </a:prstGeom>
          <a:solidFill>
            <a:srgbClr val="EB416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2918400" cy="253905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075895" y="203125"/>
            <a:ext cx="26766609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19" name="Text 17"/>
          <p:cNvSpPr/>
          <p:nvPr/>
        </p:nvSpPr>
        <p:spPr>
          <a:xfrm>
            <a:off x="3075895" y="1472525"/>
            <a:ext cx="26766609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3075895" y="1880624"/>
            <a:ext cx="26766609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28280856" y="827984"/>
            <a:ext cx="1324636" cy="883091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8280856" y="1178090"/>
            <a:ext cx="132463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30079517" y="827984"/>
            <a:ext cx="1324636" cy="883091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0079517" y="1178090"/>
            <a:ext cx="132463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526694" y="2802407"/>
            <a:ext cx="31865011" cy="1492301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26694" y="2802407"/>
            <a:ext cx="31865011" cy="460858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81558" y="2838983"/>
            <a:ext cx="3175528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28" name="Text 26"/>
          <p:cNvSpPr/>
          <p:nvPr/>
        </p:nvSpPr>
        <p:spPr>
          <a:xfrm>
            <a:off x="599846" y="3318128"/>
            <a:ext cx="31718707" cy="9400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526694" y="4382490"/>
            <a:ext cx="15734995" cy="7025355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26694" y="4382490"/>
            <a:ext cx="15734995" cy="460858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81558" y="4419066"/>
            <a:ext cx="1562526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32" name="Text 30"/>
          <p:cNvSpPr/>
          <p:nvPr/>
        </p:nvSpPr>
        <p:spPr>
          <a:xfrm>
            <a:off x="599846" y="4898211"/>
            <a:ext cx="15588691" cy="64730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33" name="Shape 31"/>
          <p:cNvSpPr/>
          <p:nvPr/>
        </p:nvSpPr>
        <p:spPr>
          <a:xfrm>
            <a:off x="16656710" y="4382490"/>
            <a:ext cx="15734995" cy="7025355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6656710" y="4382490"/>
            <a:ext cx="15734995" cy="460858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6711574" y="4419066"/>
            <a:ext cx="1562526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36" name="Text 34"/>
          <p:cNvSpPr/>
          <p:nvPr/>
        </p:nvSpPr>
        <p:spPr>
          <a:xfrm>
            <a:off x="16729862" y="4898211"/>
            <a:ext cx="15588691" cy="64730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37" name="Shape 35"/>
          <p:cNvSpPr/>
          <p:nvPr/>
        </p:nvSpPr>
        <p:spPr>
          <a:xfrm>
            <a:off x="526694" y="11671192"/>
            <a:ext cx="15734995" cy="4215213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26694" y="11671192"/>
            <a:ext cx="15734995" cy="460858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81558" y="11707768"/>
            <a:ext cx="1562526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40" name="Text 38"/>
          <p:cNvSpPr/>
          <p:nvPr/>
        </p:nvSpPr>
        <p:spPr>
          <a:xfrm>
            <a:off x="599846" y="12186913"/>
            <a:ext cx="15588691" cy="36629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16656710" y="11671192"/>
            <a:ext cx="15734995" cy="4215213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6656710" y="11671192"/>
            <a:ext cx="15734995" cy="460858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6711574" y="11707768"/>
            <a:ext cx="1562526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44" name="Text 42"/>
          <p:cNvSpPr/>
          <p:nvPr/>
        </p:nvSpPr>
        <p:spPr>
          <a:xfrm>
            <a:off x="16729862" y="12186913"/>
            <a:ext cx="15588691" cy="36629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45" name="Shape 43"/>
          <p:cNvSpPr/>
          <p:nvPr/>
        </p:nvSpPr>
        <p:spPr>
          <a:xfrm>
            <a:off x="526694" y="16149752"/>
            <a:ext cx="15734995" cy="5620284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26694" y="16149752"/>
            <a:ext cx="15734995" cy="460858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81558" y="16186328"/>
            <a:ext cx="1562526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48" name="Text 46"/>
          <p:cNvSpPr/>
          <p:nvPr/>
        </p:nvSpPr>
        <p:spPr>
          <a:xfrm>
            <a:off x="599846" y="16665473"/>
            <a:ext cx="15588691" cy="50679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49" name="Shape 47"/>
          <p:cNvSpPr/>
          <p:nvPr/>
        </p:nvSpPr>
        <p:spPr>
          <a:xfrm>
            <a:off x="16656710" y="16149752"/>
            <a:ext cx="15734995" cy="5620284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6656710" y="16149752"/>
            <a:ext cx="15734995" cy="460858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6711574" y="16186328"/>
            <a:ext cx="1562526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52" name="Text 50"/>
          <p:cNvSpPr/>
          <p:nvPr/>
        </p:nvSpPr>
        <p:spPr>
          <a:xfrm>
            <a:off x="16729862" y="16665473"/>
            <a:ext cx="15588691" cy="50679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