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01614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614"/>
            <a:ext cx="32918400" cy="501614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03227"/>
            <a:ext cx="32918400" cy="501614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504841"/>
            <a:ext cx="32918400" cy="501614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006455"/>
            <a:ext cx="32918400" cy="501614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508069"/>
            <a:ext cx="32918400" cy="501614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009682"/>
            <a:ext cx="32918400" cy="501614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511296"/>
            <a:ext cx="32918400" cy="501614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012910"/>
            <a:ext cx="32918400" cy="501614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514523"/>
            <a:ext cx="32918400" cy="501614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016137"/>
            <a:ext cx="32918400" cy="501614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517751"/>
            <a:ext cx="32918400" cy="501614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019365"/>
            <a:ext cx="32918400" cy="501614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520978"/>
            <a:ext cx="32918400" cy="501614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70225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75895" y="702259"/>
            <a:ext cx="26766609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3075895" y="3230392"/>
            <a:ext cx="26766609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075895" y="4494459"/>
            <a:ext cx="26766609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28280856" y="2628205"/>
            <a:ext cx="1324636" cy="176618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280856" y="3419856"/>
            <a:ext cx="13246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0079517" y="2628205"/>
            <a:ext cx="1324636" cy="176618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079517" y="3419856"/>
            <a:ext cx="13246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526694" y="7549286"/>
            <a:ext cx="31865011" cy="351129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7549286"/>
            <a:ext cx="31865011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7585862"/>
            <a:ext cx="3175528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599846" y="8525866"/>
            <a:ext cx="31718707" cy="2498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526694" y="11236147"/>
            <a:ext cx="15734995" cy="1302105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26694" y="11236147"/>
            <a:ext cx="15734995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81558" y="11272723"/>
            <a:ext cx="1562526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599846" y="12212726"/>
            <a:ext cx="15588691" cy="120079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16656710" y="11236147"/>
            <a:ext cx="15734995" cy="1302105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6656710" y="11236147"/>
            <a:ext cx="15734995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711574" y="11272723"/>
            <a:ext cx="1562526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16729862" y="12212726"/>
            <a:ext cx="15588691" cy="120079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526694" y="24783898"/>
            <a:ext cx="15734995" cy="781263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24783898"/>
            <a:ext cx="15734995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24820474"/>
            <a:ext cx="1562526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599846" y="25760477"/>
            <a:ext cx="15588691" cy="6799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16656710" y="24783898"/>
            <a:ext cx="15734995" cy="781263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6656710" y="24783898"/>
            <a:ext cx="15734995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6711574" y="24820474"/>
            <a:ext cx="1562526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16729862" y="25760477"/>
            <a:ext cx="15588691" cy="6799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526694" y="33123226"/>
            <a:ext cx="15734995" cy="104168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26694" y="33123226"/>
            <a:ext cx="15734995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81558" y="33159802"/>
            <a:ext cx="1562526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599846" y="34099805"/>
            <a:ext cx="15588691" cy="9403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16656710" y="33123226"/>
            <a:ext cx="15734995" cy="104168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656710" y="33123226"/>
            <a:ext cx="15734995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711574" y="33159802"/>
            <a:ext cx="1562526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16729862" y="34099805"/>
            <a:ext cx="15588691" cy="9403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