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38912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38912"/>
            <a:ext cx="38404800" cy="438912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77824"/>
            <a:ext cx="38404800" cy="438912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316736"/>
            <a:ext cx="38404800" cy="438912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55648"/>
            <a:ext cx="38404800" cy="438912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94560"/>
            <a:ext cx="38404800" cy="438912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633472"/>
            <a:ext cx="38404800" cy="438912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072384"/>
            <a:ext cx="38404800" cy="438912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511296"/>
            <a:ext cx="38404800" cy="438912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950208"/>
            <a:ext cx="38404800" cy="438912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389120"/>
            <a:ext cx="38404800" cy="438912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828032"/>
            <a:ext cx="38404800" cy="438912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266944"/>
            <a:ext cx="38404800" cy="438912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705856"/>
            <a:ext cx="38404800" cy="438912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88545" y="614477"/>
            <a:ext cx="3122771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19" name="Text 17"/>
          <p:cNvSpPr/>
          <p:nvPr/>
        </p:nvSpPr>
        <p:spPr>
          <a:xfrm>
            <a:off x="3588545" y="2826593"/>
            <a:ext cx="3122771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588545" y="3932652"/>
            <a:ext cx="3122771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2994332" y="2299679"/>
            <a:ext cx="1545409" cy="154540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994332" y="2980944"/>
            <a:ext cx="15454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5092770" y="2299679"/>
            <a:ext cx="1545409" cy="154540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092770" y="2980944"/>
            <a:ext cx="15454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614477" y="6605626"/>
            <a:ext cx="37175846" cy="307238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6605626"/>
            <a:ext cx="37175846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6642202"/>
            <a:ext cx="3706611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687629" y="7466990"/>
            <a:ext cx="37029542" cy="2174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614477" y="9831629"/>
            <a:ext cx="18357494" cy="1139342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14477" y="9831629"/>
            <a:ext cx="18357494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9341" y="9868205"/>
            <a:ext cx="182477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687629" y="10692994"/>
            <a:ext cx="18211190" cy="10495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19432829" y="9831629"/>
            <a:ext cx="18357494" cy="1139342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432829" y="9831629"/>
            <a:ext cx="18357494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487693" y="9868205"/>
            <a:ext cx="182477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36" name="Text 34"/>
          <p:cNvSpPr/>
          <p:nvPr/>
        </p:nvSpPr>
        <p:spPr>
          <a:xfrm>
            <a:off x="19505981" y="10692994"/>
            <a:ext cx="18211190" cy="104954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614477" y="21685910"/>
            <a:ext cx="18357494" cy="683605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7" y="21685910"/>
            <a:ext cx="18357494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9341" y="21722486"/>
            <a:ext cx="182477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40" name="Text 38"/>
          <p:cNvSpPr/>
          <p:nvPr/>
        </p:nvSpPr>
        <p:spPr>
          <a:xfrm>
            <a:off x="687629" y="22547275"/>
            <a:ext cx="18211190" cy="5938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19432829" y="21685910"/>
            <a:ext cx="18357494" cy="683605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9432829" y="21685910"/>
            <a:ext cx="18357494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9487693" y="21722486"/>
            <a:ext cx="182477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19505981" y="22547275"/>
            <a:ext cx="18211190" cy="5938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614477" y="28982822"/>
            <a:ext cx="18357494" cy="911473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4477" y="28982822"/>
            <a:ext cx="18357494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69341" y="29019398"/>
            <a:ext cx="182477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48" name="Text 46"/>
          <p:cNvSpPr/>
          <p:nvPr/>
        </p:nvSpPr>
        <p:spPr>
          <a:xfrm>
            <a:off x="687629" y="29844187"/>
            <a:ext cx="18211190" cy="82167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19432829" y="28982822"/>
            <a:ext cx="18357494" cy="911473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9432829" y="28982822"/>
            <a:ext cx="18357494" cy="806501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9487693" y="29019398"/>
            <a:ext cx="182477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52" name="Text 50"/>
          <p:cNvSpPr/>
          <p:nvPr/>
        </p:nvSpPr>
        <p:spPr>
          <a:xfrm>
            <a:off x="19505981" y="29844187"/>
            <a:ext cx="18211190" cy="82167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