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585216"/>
          </a:xfrm>
          <a:prstGeom prst="rect">
            <a:avLst/>
          </a:prstGeom>
          <a:solidFill>
            <a:srgbClr val="0C689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585216"/>
            <a:ext cx="38404800" cy="585216"/>
          </a:xfrm>
          <a:prstGeom prst="rect">
            <a:avLst/>
          </a:prstGeom>
          <a:solidFill>
            <a:srgbClr val="1D6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1170432"/>
            <a:ext cx="38404800" cy="585216"/>
          </a:xfrm>
          <a:prstGeom prst="rect">
            <a:avLst/>
          </a:prstGeom>
          <a:solidFill>
            <a:srgbClr val="2E629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755648"/>
            <a:ext cx="38404800" cy="585216"/>
          </a:xfrm>
          <a:prstGeom prst="rect">
            <a:avLst/>
          </a:prstGeom>
          <a:solidFill>
            <a:srgbClr val="3F5F9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2340864"/>
            <a:ext cx="38404800" cy="585216"/>
          </a:xfrm>
          <a:prstGeom prst="rect">
            <a:avLst/>
          </a:prstGeom>
          <a:solidFill>
            <a:srgbClr val="505C8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2926080"/>
            <a:ext cx="38404800" cy="585216"/>
          </a:xfrm>
          <a:prstGeom prst="rect">
            <a:avLst/>
          </a:prstGeom>
          <a:solidFill>
            <a:srgbClr val="625987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3511296"/>
            <a:ext cx="38404800" cy="585216"/>
          </a:xfrm>
          <a:prstGeom prst="rect">
            <a:avLst/>
          </a:prstGeom>
          <a:solidFill>
            <a:srgbClr val="7356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4096512"/>
            <a:ext cx="38404800" cy="585216"/>
          </a:xfrm>
          <a:prstGeom prst="rect">
            <a:avLst/>
          </a:prstGeom>
          <a:solidFill>
            <a:srgbClr val="845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4681728"/>
            <a:ext cx="38404800" cy="585216"/>
          </a:xfrm>
          <a:prstGeom prst="rect">
            <a:avLst/>
          </a:prstGeom>
          <a:solidFill>
            <a:srgbClr val="9550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5266944"/>
            <a:ext cx="38404800" cy="585216"/>
          </a:xfrm>
          <a:prstGeom prst="rect">
            <a:avLst/>
          </a:prstGeom>
          <a:solidFill>
            <a:srgbClr val="A74D7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5852160"/>
            <a:ext cx="38404800" cy="585216"/>
          </a:xfrm>
          <a:prstGeom prst="rect">
            <a:avLst/>
          </a:prstGeom>
          <a:solidFill>
            <a:srgbClr val="B84A6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6437376"/>
            <a:ext cx="38404800" cy="585216"/>
          </a:xfrm>
          <a:prstGeom prst="rect">
            <a:avLst/>
          </a:prstGeom>
          <a:solidFill>
            <a:srgbClr val="C947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7022592"/>
            <a:ext cx="38404800" cy="585216"/>
          </a:xfrm>
          <a:prstGeom prst="rect">
            <a:avLst/>
          </a:prstGeom>
          <a:solidFill>
            <a:srgbClr val="DA446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7607808"/>
            <a:ext cx="38404800" cy="585216"/>
          </a:xfrm>
          <a:prstGeom prst="rect">
            <a:avLst/>
          </a:prstGeom>
          <a:solidFill>
            <a:srgbClr val="EB416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8404800" cy="819302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588545" y="819302"/>
            <a:ext cx="31227711" cy="2785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19" name="Text 17"/>
          <p:cNvSpPr/>
          <p:nvPr/>
        </p:nvSpPr>
        <p:spPr>
          <a:xfrm>
            <a:off x="3588545" y="3768791"/>
            <a:ext cx="31227711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20" name="Text 18"/>
          <p:cNvSpPr/>
          <p:nvPr/>
        </p:nvSpPr>
        <p:spPr>
          <a:xfrm>
            <a:off x="3588545" y="5243535"/>
            <a:ext cx="31227711" cy="2294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32994332" y="3066239"/>
            <a:ext cx="1545409" cy="206054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2994332" y="4005072"/>
            <a:ext cx="15454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23" name="Shape 21"/>
          <p:cNvSpPr/>
          <p:nvPr/>
        </p:nvSpPr>
        <p:spPr>
          <a:xfrm>
            <a:off x="35092770" y="3066239"/>
            <a:ext cx="1545409" cy="206054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5092770" y="4005072"/>
            <a:ext cx="154540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25" name="Shape 23"/>
          <p:cNvSpPr/>
          <p:nvPr/>
        </p:nvSpPr>
        <p:spPr>
          <a:xfrm>
            <a:off x="614477" y="8807501"/>
            <a:ext cx="37175846" cy="4096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8807501"/>
            <a:ext cx="37175846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8844077"/>
            <a:ext cx="3706611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800" dirty="0"/>
          </a:p>
        </p:txBody>
      </p:sp>
      <p:sp>
        <p:nvSpPr>
          <p:cNvPr id="28" name="Text 26"/>
          <p:cNvSpPr/>
          <p:nvPr/>
        </p:nvSpPr>
        <p:spPr>
          <a:xfrm>
            <a:off x="687629" y="9937699"/>
            <a:ext cx="37029542" cy="2929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29" name="Shape 27"/>
          <p:cNvSpPr/>
          <p:nvPr/>
        </p:nvSpPr>
        <p:spPr>
          <a:xfrm>
            <a:off x="614477" y="13108838"/>
            <a:ext cx="18357494" cy="1519123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14477" y="13108838"/>
            <a:ext cx="18357494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69341" y="13145414"/>
            <a:ext cx="182477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32" name="Text 30"/>
          <p:cNvSpPr/>
          <p:nvPr/>
        </p:nvSpPr>
        <p:spPr>
          <a:xfrm>
            <a:off x="687629" y="14239037"/>
            <a:ext cx="18211190" cy="14024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33" name="Shape 31"/>
          <p:cNvSpPr/>
          <p:nvPr/>
        </p:nvSpPr>
        <p:spPr>
          <a:xfrm>
            <a:off x="19432829" y="13108838"/>
            <a:ext cx="18357494" cy="15191232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432829" y="13108838"/>
            <a:ext cx="18357494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487693" y="13145414"/>
            <a:ext cx="182477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800" dirty="0"/>
          </a:p>
        </p:txBody>
      </p:sp>
      <p:sp>
        <p:nvSpPr>
          <p:cNvPr id="36" name="Text 34"/>
          <p:cNvSpPr/>
          <p:nvPr/>
        </p:nvSpPr>
        <p:spPr>
          <a:xfrm>
            <a:off x="19505981" y="14239037"/>
            <a:ext cx="18211190" cy="140244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7" name="Shape 35"/>
          <p:cNvSpPr/>
          <p:nvPr/>
        </p:nvSpPr>
        <p:spPr>
          <a:xfrm>
            <a:off x="614477" y="28914547"/>
            <a:ext cx="18357494" cy="911473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614477" y="28914547"/>
            <a:ext cx="18357494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669341" y="28951123"/>
            <a:ext cx="182477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40" name="Text 38"/>
          <p:cNvSpPr/>
          <p:nvPr/>
        </p:nvSpPr>
        <p:spPr>
          <a:xfrm>
            <a:off x="687629" y="30044746"/>
            <a:ext cx="18211190" cy="79479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41" name="Shape 39"/>
          <p:cNvSpPr/>
          <p:nvPr/>
        </p:nvSpPr>
        <p:spPr>
          <a:xfrm>
            <a:off x="19432829" y="28914547"/>
            <a:ext cx="18357494" cy="9114739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19432829" y="28914547"/>
            <a:ext cx="18357494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9487693" y="28951123"/>
            <a:ext cx="182477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44" name="Text 42"/>
          <p:cNvSpPr/>
          <p:nvPr/>
        </p:nvSpPr>
        <p:spPr>
          <a:xfrm>
            <a:off x="19505981" y="30044746"/>
            <a:ext cx="18211190" cy="79479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45" name="Shape 43"/>
          <p:cNvSpPr/>
          <p:nvPr/>
        </p:nvSpPr>
        <p:spPr>
          <a:xfrm>
            <a:off x="614477" y="38643763"/>
            <a:ext cx="18357494" cy="12152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614477" y="38643763"/>
            <a:ext cx="18357494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69341" y="38680339"/>
            <a:ext cx="182477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48" name="Text 46"/>
          <p:cNvSpPr/>
          <p:nvPr/>
        </p:nvSpPr>
        <p:spPr>
          <a:xfrm>
            <a:off x="687629" y="39773962"/>
            <a:ext cx="18211190" cy="10986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49" name="Shape 47"/>
          <p:cNvSpPr/>
          <p:nvPr/>
        </p:nvSpPr>
        <p:spPr>
          <a:xfrm>
            <a:off x="19432829" y="38643763"/>
            <a:ext cx="18357494" cy="12152986"/>
          </a:xfrm>
          <a:prstGeom prst="rect">
            <a:avLst/>
          </a:prstGeom>
          <a:solidFill>
            <a:srgbClr val="FFFFFF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9432829" y="38643763"/>
            <a:ext cx="18357494" cy="1075334"/>
          </a:xfrm>
          <a:prstGeom prst="rect">
            <a:avLst/>
          </a:prstGeom>
          <a:solidFill>
            <a:srgbClr val="E0F2FE"/>
          </a:solidFill>
          <a:ln w="12700">
            <a:solidFill>
              <a:srgbClr val="BAE6FD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9487693" y="38680339"/>
            <a:ext cx="18247766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0369A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52" name="Text 50"/>
          <p:cNvSpPr/>
          <p:nvPr/>
        </p:nvSpPr>
        <p:spPr>
          <a:xfrm>
            <a:off x="19505981" y="39773962"/>
            <a:ext cx="18211190" cy="1098621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C4A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