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01194" y="234499"/>
            <a:ext cx="35688813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4101194" y="1699847"/>
            <a:ext cx="35688813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101194" y="2171023"/>
            <a:ext cx="35688813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707808" y="1024075"/>
            <a:ext cx="1766182" cy="88309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707808" y="1374181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106023" y="1024075"/>
            <a:ext cx="1766182" cy="88309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06023" y="1374181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702259" y="3194588"/>
            <a:ext cx="42486682" cy="149230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2259" y="3194588"/>
            <a:ext cx="42486682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57123" y="3231164"/>
            <a:ext cx="4237695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775411" y="3710310"/>
            <a:ext cx="42340378" cy="940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702259" y="4774672"/>
            <a:ext cx="20979994" cy="68619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02259" y="4774672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7123" y="4811248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775411" y="5290393"/>
            <a:ext cx="20833690" cy="6309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22208947" y="4774672"/>
            <a:ext cx="20979994" cy="68619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208947" y="4774672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263811" y="4811248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22282099" y="5290393"/>
            <a:ext cx="20833690" cy="6309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702259" y="11899964"/>
            <a:ext cx="20979994" cy="411716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2259" y="11899964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7123" y="11936540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775411" y="12415686"/>
            <a:ext cx="20833690" cy="3564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22208947" y="11899964"/>
            <a:ext cx="20979994" cy="411716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208947" y="11899964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263811" y="11936540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22282099" y="12415686"/>
            <a:ext cx="20833690" cy="3564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702259" y="16280479"/>
            <a:ext cx="20979994" cy="54895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02259" y="16280479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7123" y="16317055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775411" y="16796200"/>
            <a:ext cx="20833690" cy="4937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22208947" y="16280479"/>
            <a:ext cx="20979994" cy="54895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16280479"/>
            <a:ext cx="20979994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16317055"/>
            <a:ext cx="2087026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22282099" y="16796200"/>
            <a:ext cx="20833690" cy="4937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