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56590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6590"/>
            <a:ext cx="43891200" cy="256590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3179"/>
            <a:ext cx="43891200" cy="256590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69769"/>
            <a:ext cx="43891200" cy="256590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26358"/>
            <a:ext cx="43891200" cy="256590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82948"/>
            <a:ext cx="43891200" cy="256590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39537"/>
            <a:ext cx="43891200" cy="256590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96127"/>
            <a:ext cx="43891200" cy="256590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52716"/>
            <a:ext cx="43891200" cy="256590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09306"/>
            <a:ext cx="43891200" cy="256590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65896"/>
            <a:ext cx="43891200" cy="256590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22485"/>
            <a:ext cx="43891200" cy="256590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079075"/>
            <a:ext cx="43891200" cy="256590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35664"/>
            <a:ext cx="43891200" cy="256590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01194" y="287380"/>
            <a:ext cx="35688813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4101194" y="2084987"/>
            <a:ext cx="35688813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4101194" y="2661806"/>
            <a:ext cx="35688813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707808" y="1133809"/>
            <a:ext cx="1766182" cy="132463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707808" y="1704687"/>
            <a:ext cx="176618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40106023" y="1133809"/>
            <a:ext cx="1766182" cy="132463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06023" y="1704687"/>
            <a:ext cx="176618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702259" y="3987275"/>
            <a:ext cx="42486682" cy="223845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2259" y="3987275"/>
            <a:ext cx="42486682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57123" y="4023851"/>
            <a:ext cx="4237695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775411" y="4733425"/>
            <a:ext cx="42340378" cy="1455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702259" y="6357399"/>
            <a:ext cx="20979994" cy="1062817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02259" y="6357399"/>
            <a:ext cx="20979994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7123" y="6393975"/>
            <a:ext cx="2087026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775411" y="7103550"/>
            <a:ext cx="20833690" cy="98454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2208947" y="6357399"/>
            <a:ext cx="20979994" cy="1062817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208947" y="6357399"/>
            <a:ext cx="20979994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263811" y="6393975"/>
            <a:ext cx="2087026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2282099" y="7103550"/>
            <a:ext cx="20833690" cy="98454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702259" y="17380592"/>
            <a:ext cx="20979994" cy="637690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2259" y="17380592"/>
            <a:ext cx="20979994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57123" y="17417168"/>
            <a:ext cx="2087026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775411" y="18126742"/>
            <a:ext cx="20833690" cy="55941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22208947" y="17380592"/>
            <a:ext cx="20979994" cy="637690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208947" y="17380592"/>
            <a:ext cx="20979994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263811" y="17417168"/>
            <a:ext cx="2087026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22282099" y="18126742"/>
            <a:ext cx="20833690" cy="55941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702259" y="24152516"/>
            <a:ext cx="20979994" cy="8502537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02259" y="24152516"/>
            <a:ext cx="20979994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7123" y="24189092"/>
            <a:ext cx="2087026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775411" y="24898666"/>
            <a:ext cx="20833690" cy="7719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2208947" y="24152516"/>
            <a:ext cx="20979994" cy="8502537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208947" y="24152516"/>
            <a:ext cx="20979994" cy="691286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263811" y="24189092"/>
            <a:ext cx="2087026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2282099" y="24898666"/>
            <a:ext cx="20833690" cy="77198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