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43891200"/>
  <p:notesSz cx="438912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438912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501614"/>
          </a:xfrm>
          <a:prstGeom prst="rect">
            <a:avLst/>
          </a:prstGeom>
          <a:solidFill>
            <a:srgbClr val="0C689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01614"/>
            <a:ext cx="43891200" cy="501614"/>
          </a:xfrm>
          <a:prstGeom prst="rect">
            <a:avLst/>
          </a:prstGeom>
          <a:solidFill>
            <a:srgbClr val="1D659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1003227"/>
            <a:ext cx="43891200" cy="501614"/>
          </a:xfrm>
          <a:prstGeom prst="rect">
            <a:avLst/>
          </a:prstGeom>
          <a:solidFill>
            <a:srgbClr val="2E629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504841"/>
            <a:ext cx="43891200" cy="501614"/>
          </a:xfrm>
          <a:prstGeom prst="rect">
            <a:avLst/>
          </a:prstGeom>
          <a:solidFill>
            <a:srgbClr val="3F5F9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2006455"/>
            <a:ext cx="43891200" cy="501614"/>
          </a:xfrm>
          <a:prstGeom prst="rect">
            <a:avLst/>
          </a:prstGeom>
          <a:solidFill>
            <a:srgbClr val="505C8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508069"/>
            <a:ext cx="43891200" cy="501614"/>
          </a:xfrm>
          <a:prstGeom prst="rect">
            <a:avLst/>
          </a:prstGeom>
          <a:solidFill>
            <a:srgbClr val="62598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3009682"/>
            <a:ext cx="43891200" cy="501614"/>
          </a:xfrm>
          <a:prstGeom prst="rect">
            <a:avLst/>
          </a:prstGeom>
          <a:solidFill>
            <a:srgbClr val="7356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3511296"/>
            <a:ext cx="43891200" cy="501614"/>
          </a:xfrm>
          <a:prstGeom prst="rect">
            <a:avLst/>
          </a:prstGeom>
          <a:solidFill>
            <a:srgbClr val="84537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4012910"/>
            <a:ext cx="43891200" cy="501614"/>
          </a:xfrm>
          <a:prstGeom prst="rect">
            <a:avLst/>
          </a:prstGeom>
          <a:solidFill>
            <a:srgbClr val="9550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4514523"/>
            <a:ext cx="43891200" cy="501614"/>
          </a:xfrm>
          <a:prstGeom prst="rect">
            <a:avLst/>
          </a:prstGeom>
          <a:solidFill>
            <a:srgbClr val="A74D7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5016137"/>
            <a:ext cx="43891200" cy="501614"/>
          </a:xfrm>
          <a:prstGeom prst="rect">
            <a:avLst/>
          </a:prstGeom>
          <a:solidFill>
            <a:srgbClr val="B84A6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5517751"/>
            <a:ext cx="43891200" cy="501614"/>
          </a:xfrm>
          <a:prstGeom prst="rect">
            <a:avLst/>
          </a:prstGeom>
          <a:solidFill>
            <a:srgbClr val="C947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6019365"/>
            <a:ext cx="43891200" cy="501614"/>
          </a:xfrm>
          <a:prstGeom prst="rect">
            <a:avLst/>
          </a:prstGeom>
          <a:solidFill>
            <a:srgbClr val="DA446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6520978"/>
            <a:ext cx="43891200" cy="501614"/>
          </a:xfrm>
          <a:prstGeom prst="rect">
            <a:avLst/>
          </a:prstGeom>
          <a:solidFill>
            <a:srgbClr val="EB416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43891200" cy="702259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101194" y="702259"/>
            <a:ext cx="35688813" cy="23876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Research Poster Title</a:t>
            </a:r>
            <a:endParaRPr lang="en-US" sz="11300" dirty="0"/>
          </a:p>
        </p:txBody>
      </p:sp>
      <p:sp>
        <p:nvSpPr>
          <p:cNvPr id="19" name="Text 17"/>
          <p:cNvSpPr/>
          <p:nvPr/>
        </p:nvSpPr>
        <p:spPr>
          <a:xfrm>
            <a:off x="4101194" y="3230392"/>
            <a:ext cx="35688813" cy="12640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20" name="Text 18"/>
          <p:cNvSpPr/>
          <p:nvPr/>
        </p:nvSpPr>
        <p:spPr>
          <a:xfrm>
            <a:off x="4101194" y="4494459"/>
            <a:ext cx="35688813" cy="19663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37707808" y="2628205"/>
            <a:ext cx="1766182" cy="1766182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7707808" y="3419856"/>
            <a:ext cx="176618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23" name="Shape 21"/>
          <p:cNvSpPr/>
          <p:nvPr/>
        </p:nvSpPr>
        <p:spPr>
          <a:xfrm>
            <a:off x="40106023" y="2628205"/>
            <a:ext cx="1766182" cy="1766182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40106023" y="3419856"/>
            <a:ext cx="176618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25" name="Shape 23"/>
          <p:cNvSpPr/>
          <p:nvPr/>
        </p:nvSpPr>
        <p:spPr>
          <a:xfrm>
            <a:off x="702259" y="7549286"/>
            <a:ext cx="42486682" cy="3511296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02259" y="7549286"/>
            <a:ext cx="42486682" cy="921715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57123" y="7585862"/>
            <a:ext cx="42376954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28" name="Text 26"/>
          <p:cNvSpPr/>
          <p:nvPr/>
        </p:nvSpPr>
        <p:spPr>
          <a:xfrm>
            <a:off x="775411" y="8525866"/>
            <a:ext cx="42340378" cy="24981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29" name="Shape 27"/>
          <p:cNvSpPr/>
          <p:nvPr/>
        </p:nvSpPr>
        <p:spPr>
          <a:xfrm>
            <a:off x="702259" y="11236147"/>
            <a:ext cx="20979994" cy="13021056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702259" y="11236147"/>
            <a:ext cx="20979994" cy="921715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57123" y="11272723"/>
            <a:ext cx="20870266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32" name="Text 30"/>
          <p:cNvSpPr/>
          <p:nvPr/>
        </p:nvSpPr>
        <p:spPr>
          <a:xfrm>
            <a:off x="775411" y="12212726"/>
            <a:ext cx="20833690" cy="120079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33" name="Shape 31"/>
          <p:cNvSpPr/>
          <p:nvPr/>
        </p:nvSpPr>
        <p:spPr>
          <a:xfrm>
            <a:off x="22208947" y="11236147"/>
            <a:ext cx="20979994" cy="13021056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2208947" y="11236147"/>
            <a:ext cx="20979994" cy="921715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2263811" y="11272723"/>
            <a:ext cx="20870266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36" name="Text 34"/>
          <p:cNvSpPr/>
          <p:nvPr/>
        </p:nvSpPr>
        <p:spPr>
          <a:xfrm>
            <a:off x="22282099" y="12212726"/>
            <a:ext cx="20833690" cy="120079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37" name="Shape 35"/>
          <p:cNvSpPr/>
          <p:nvPr/>
        </p:nvSpPr>
        <p:spPr>
          <a:xfrm>
            <a:off x="702259" y="24783898"/>
            <a:ext cx="20979994" cy="7812634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702259" y="24783898"/>
            <a:ext cx="20979994" cy="921715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57123" y="24820474"/>
            <a:ext cx="20870266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40" name="Text 38"/>
          <p:cNvSpPr/>
          <p:nvPr/>
        </p:nvSpPr>
        <p:spPr>
          <a:xfrm>
            <a:off x="775411" y="25760477"/>
            <a:ext cx="20833690" cy="67994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41" name="Shape 39"/>
          <p:cNvSpPr/>
          <p:nvPr/>
        </p:nvSpPr>
        <p:spPr>
          <a:xfrm>
            <a:off x="22208947" y="24783898"/>
            <a:ext cx="20979994" cy="7812634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2208947" y="24783898"/>
            <a:ext cx="20979994" cy="921715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2263811" y="24820474"/>
            <a:ext cx="20870266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44" name="Text 42"/>
          <p:cNvSpPr/>
          <p:nvPr/>
        </p:nvSpPr>
        <p:spPr>
          <a:xfrm>
            <a:off x="22282099" y="25760477"/>
            <a:ext cx="20833690" cy="67994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45" name="Shape 43"/>
          <p:cNvSpPr/>
          <p:nvPr/>
        </p:nvSpPr>
        <p:spPr>
          <a:xfrm>
            <a:off x="702259" y="33123226"/>
            <a:ext cx="20979994" cy="10416845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02259" y="33123226"/>
            <a:ext cx="20979994" cy="921715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757123" y="33159802"/>
            <a:ext cx="20870266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48" name="Text 46"/>
          <p:cNvSpPr/>
          <p:nvPr/>
        </p:nvSpPr>
        <p:spPr>
          <a:xfrm>
            <a:off x="775411" y="34099805"/>
            <a:ext cx="20833690" cy="94036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49" name="Shape 47"/>
          <p:cNvSpPr/>
          <p:nvPr/>
        </p:nvSpPr>
        <p:spPr>
          <a:xfrm>
            <a:off x="22208947" y="33123226"/>
            <a:ext cx="20979994" cy="10416845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2208947" y="33123226"/>
            <a:ext cx="20979994" cy="921715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2263811" y="33159802"/>
            <a:ext cx="20870266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52" name="Text 50"/>
          <p:cNvSpPr/>
          <p:nvPr/>
        </p:nvSpPr>
        <p:spPr>
          <a:xfrm>
            <a:off x="22282099" y="34099805"/>
            <a:ext cx="20833690" cy="940369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