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299332"/>
          </a:xfrm>
          <a:prstGeom prst="rect">
            <a:avLst/>
          </a:prstGeom>
          <a:solidFill>
            <a:srgbClr val="0C68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99332"/>
            <a:ext cx="51206400" cy="299332"/>
          </a:xfrm>
          <a:prstGeom prst="rect">
            <a:avLst/>
          </a:prstGeom>
          <a:solidFill>
            <a:srgbClr val="1D6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98664"/>
            <a:ext cx="51206400" cy="299332"/>
          </a:xfrm>
          <a:prstGeom prst="rect">
            <a:avLst/>
          </a:prstGeom>
          <a:solidFill>
            <a:srgbClr val="2E629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897996"/>
            <a:ext cx="51206400" cy="299332"/>
          </a:xfrm>
          <a:prstGeom prst="rect">
            <a:avLst/>
          </a:prstGeom>
          <a:solidFill>
            <a:srgbClr val="3F5F9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197328"/>
            <a:ext cx="51206400" cy="299332"/>
          </a:xfrm>
          <a:prstGeom prst="rect">
            <a:avLst/>
          </a:prstGeom>
          <a:solidFill>
            <a:srgbClr val="505C8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496660"/>
            <a:ext cx="51206400" cy="299332"/>
          </a:xfrm>
          <a:prstGeom prst="rect">
            <a:avLst/>
          </a:prstGeom>
          <a:solidFill>
            <a:srgbClr val="62598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795992"/>
            <a:ext cx="51206400" cy="299332"/>
          </a:xfrm>
          <a:prstGeom prst="rect">
            <a:avLst/>
          </a:prstGeom>
          <a:solidFill>
            <a:srgbClr val="7356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095324"/>
            <a:ext cx="51206400" cy="299332"/>
          </a:xfrm>
          <a:prstGeom prst="rect">
            <a:avLst/>
          </a:prstGeom>
          <a:solidFill>
            <a:srgbClr val="845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394656"/>
            <a:ext cx="51206400" cy="299332"/>
          </a:xfrm>
          <a:prstGeom prst="rect">
            <a:avLst/>
          </a:prstGeom>
          <a:solidFill>
            <a:srgbClr val="9550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693988"/>
            <a:ext cx="51206400" cy="299332"/>
          </a:xfrm>
          <a:prstGeom prst="rect">
            <a:avLst/>
          </a:prstGeom>
          <a:solidFill>
            <a:srgbClr val="A74D7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993321"/>
            <a:ext cx="51206400" cy="299332"/>
          </a:xfrm>
          <a:prstGeom prst="rect">
            <a:avLst/>
          </a:prstGeom>
          <a:solidFill>
            <a:srgbClr val="B84A6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292653"/>
            <a:ext cx="51206400" cy="299332"/>
          </a:xfrm>
          <a:prstGeom prst="rect">
            <a:avLst/>
          </a:prstGeom>
          <a:solidFill>
            <a:srgbClr val="C947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591985"/>
            <a:ext cx="51206400" cy="299332"/>
          </a:xfrm>
          <a:prstGeom prst="rect">
            <a:avLst/>
          </a:prstGeom>
          <a:solidFill>
            <a:srgbClr val="DA446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891317"/>
            <a:ext cx="51206400" cy="299332"/>
          </a:xfrm>
          <a:prstGeom prst="rect">
            <a:avLst/>
          </a:prstGeom>
          <a:solidFill>
            <a:srgbClr val="EB416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84726" y="335252"/>
            <a:ext cx="41636948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19" name="Text 17"/>
          <p:cNvSpPr/>
          <p:nvPr/>
        </p:nvSpPr>
        <p:spPr>
          <a:xfrm>
            <a:off x="4784726" y="2431040"/>
            <a:ext cx="41636948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4784726" y="3104370"/>
            <a:ext cx="41636948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43992442" y="1322620"/>
            <a:ext cx="2060546" cy="1545409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43992442" y="2003884"/>
            <a:ext cx="206054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46790360" y="1322620"/>
            <a:ext cx="2060546" cy="1545409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6790360" y="2003884"/>
            <a:ext cx="206054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819302" y="4651506"/>
            <a:ext cx="49567795" cy="261152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9302" y="4651506"/>
            <a:ext cx="49567795" cy="80650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74166" y="4688082"/>
            <a:ext cx="4945806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892454" y="5512871"/>
            <a:ext cx="49421491" cy="17135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819302" y="7416652"/>
            <a:ext cx="24476659" cy="1239966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19302" y="7416652"/>
            <a:ext cx="24476659" cy="80650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74166" y="7453228"/>
            <a:ext cx="2436693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892454" y="8278017"/>
            <a:ext cx="24330355" cy="11501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25910438" y="7416652"/>
            <a:ext cx="24476659" cy="1239966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5910438" y="7416652"/>
            <a:ext cx="24476659" cy="80650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5965302" y="7453228"/>
            <a:ext cx="2436693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25983590" y="8278017"/>
            <a:ext cx="24330355" cy="11501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819302" y="20277174"/>
            <a:ext cx="24476659" cy="7439799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19302" y="20277174"/>
            <a:ext cx="24476659" cy="80650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74166" y="20313750"/>
            <a:ext cx="2436693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892454" y="21138539"/>
            <a:ext cx="24330355" cy="6541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25910438" y="20277174"/>
            <a:ext cx="24476659" cy="7439799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5910438" y="20277174"/>
            <a:ext cx="24476659" cy="80650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5965302" y="20313750"/>
            <a:ext cx="2436693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25983590" y="21138539"/>
            <a:ext cx="24330355" cy="6541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819302" y="28177830"/>
            <a:ext cx="24476659" cy="9919731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19302" y="28177830"/>
            <a:ext cx="24476659" cy="80650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74166" y="28214406"/>
            <a:ext cx="2436693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892454" y="29039195"/>
            <a:ext cx="24330355" cy="90217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25910438" y="28177830"/>
            <a:ext cx="24476659" cy="9919731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5910438" y="28177830"/>
            <a:ext cx="24476659" cy="80650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5965302" y="28214406"/>
            <a:ext cx="2436693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25983590" y="29039195"/>
            <a:ext cx="24330355" cy="90217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