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99518" y="272503"/>
            <a:ext cx="34804027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999518" y="1976396"/>
            <a:ext cx="34804027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999518" y="2523573"/>
            <a:ext cx="34804027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772968" y="1093994"/>
            <a:ext cx="1722395" cy="121829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772968" y="1611703"/>
            <a:ext cx="172239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111728" y="1093994"/>
            <a:ext cx="1722395" cy="1218298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111728" y="1611703"/>
            <a:ext cx="172239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684849" y="3769595"/>
            <a:ext cx="41433366" cy="205875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84849" y="3769595"/>
            <a:ext cx="41433366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9713" y="3806171"/>
            <a:ext cx="4132363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758001" y="4460250"/>
            <a:ext cx="41287062" cy="13315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684849" y="5949451"/>
            <a:ext cx="20459865" cy="973229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84849" y="5949451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9713" y="5986027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758001" y="6640106"/>
            <a:ext cx="20313561" cy="9005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1658350" y="5949451"/>
            <a:ext cx="20459865" cy="973229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658350" y="5949451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1713214" y="5986027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1731502" y="6640106"/>
            <a:ext cx="20313561" cy="9005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684849" y="16045055"/>
            <a:ext cx="20459865" cy="583937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84849" y="16045055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9713" y="16081631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758001" y="16735711"/>
            <a:ext cx="20313561" cy="51121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21658350" y="16045055"/>
            <a:ext cx="20459865" cy="5839377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1658350" y="16045055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1713214" y="16081631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21731502" y="16735711"/>
            <a:ext cx="20313561" cy="51121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684849" y="22247742"/>
            <a:ext cx="20459865" cy="77858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84849" y="22247742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9713" y="22284318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758001" y="22938397"/>
            <a:ext cx="20313561" cy="7058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1658350" y="22247742"/>
            <a:ext cx="20459865" cy="778583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1658350" y="22247742"/>
            <a:ext cx="20459865" cy="63579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1713214" y="22284318"/>
            <a:ext cx="2035013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1731502" y="22938397"/>
            <a:ext cx="20313561" cy="7058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