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0275784" cy="42803064"/>
  <p:notesSz cx="42803064" cy="3027578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275784" cy="42803064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0275784" cy="489178"/>
          </a:xfrm>
          <a:prstGeom prst="rect">
            <a:avLst/>
          </a:prstGeom>
          <a:solidFill>
            <a:srgbClr val="0C689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489178"/>
            <a:ext cx="30275784" cy="489178"/>
          </a:xfrm>
          <a:prstGeom prst="rect">
            <a:avLst/>
          </a:prstGeom>
          <a:solidFill>
            <a:srgbClr val="1D659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978356"/>
            <a:ext cx="30275784" cy="489178"/>
          </a:xfrm>
          <a:prstGeom prst="rect">
            <a:avLst/>
          </a:prstGeom>
          <a:solidFill>
            <a:srgbClr val="2E629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467534"/>
            <a:ext cx="30275784" cy="489178"/>
          </a:xfrm>
          <a:prstGeom prst="rect">
            <a:avLst/>
          </a:prstGeom>
          <a:solidFill>
            <a:srgbClr val="3F5F9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956711"/>
            <a:ext cx="30275784" cy="489178"/>
          </a:xfrm>
          <a:prstGeom prst="rect">
            <a:avLst/>
          </a:prstGeom>
          <a:solidFill>
            <a:srgbClr val="505C8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2445889"/>
            <a:ext cx="30275784" cy="489178"/>
          </a:xfrm>
          <a:prstGeom prst="rect">
            <a:avLst/>
          </a:prstGeom>
          <a:solidFill>
            <a:srgbClr val="62598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2935067"/>
            <a:ext cx="30275784" cy="489178"/>
          </a:xfrm>
          <a:prstGeom prst="rect">
            <a:avLst/>
          </a:prstGeom>
          <a:solidFill>
            <a:srgbClr val="73568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3424245"/>
            <a:ext cx="30275784" cy="489178"/>
          </a:xfrm>
          <a:prstGeom prst="rect">
            <a:avLst/>
          </a:prstGeom>
          <a:solidFill>
            <a:srgbClr val="84537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3913423"/>
            <a:ext cx="30275784" cy="489178"/>
          </a:xfrm>
          <a:prstGeom prst="rect">
            <a:avLst/>
          </a:prstGeom>
          <a:solidFill>
            <a:srgbClr val="95507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4402601"/>
            <a:ext cx="30275784" cy="489178"/>
          </a:xfrm>
          <a:prstGeom prst="rect">
            <a:avLst/>
          </a:prstGeom>
          <a:solidFill>
            <a:srgbClr val="A74D7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4891779"/>
            <a:ext cx="30275784" cy="489178"/>
          </a:xfrm>
          <a:prstGeom prst="rect">
            <a:avLst/>
          </a:prstGeom>
          <a:solidFill>
            <a:srgbClr val="B84A6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5380957"/>
            <a:ext cx="30275784" cy="489178"/>
          </a:xfrm>
          <a:prstGeom prst="rect">
            <a:avLst/>
          </a:prstGeom>
          <a:solidFill>
            <a:srgbClr val="C947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5870134"/>
            <a:ext cx="30275784" cy="489178"/>
          </a:xfrm>
          <a:prstGeom prst="rect">
            <a:avLst/>
          </a:prstGeom>
          <a:solidFill>
            <a:srgbClr val="DA446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6359312"/>
            <a:ext cx="30275784" cy="489178"/>
          </a:xfrm>
          <a:prstGeom prst="rect">
            <a:avLst/>
          </a:prstGeom>
          <a:solidFill>
            <a:srgbClr val="EB416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30275784" cy="684849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828969" y="684849"/>
            <a:ext cx="24617845" cy="23284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Research Poster Title</a:t>
            </a:r>
            <a:endParaRPr lang="en-US" sz="9200" dirty="0"/>
          </a:p>
        </p:txBody>
      </p:sp>
      <p:sp>
        <p:nvSpPr>
          <p:cNvPr id="19" name="Text 17"/>
          <p:cNvSpPr/>
          <p:nvPr/>
        </p:nvSpPr>
        <p:spPr>
          <a:xfrm>
            <a:off x="2828969" y="3150306"/>
            <a:ext cx="24617845" cy="12327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300" dirty="0"/>
          </a:p>
        </p:txBody>
      </p:sp>
      <p:sp>
        <p:nvSpPr>
          <p:cNvPr id="20" name="Text 18"/>
          <p:cNvSpPr/>
          <p:nvPr/>
        </p:nvSpPr>
        <p:spPr>
          <a:xfrm>
            <a:off x="2828969" y="4383034"/>
            <a:ext cx="24617845" cy="19175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26010532" y="2563047"/>
            <a:ext cx="1218298" cy="1722395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26010532" y="3332805"/>
            <a:ext cx="121829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27664800" y="2563047"/>
            <a:ext cx="1218298" cy="1722395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27664800" y="3332805"/>
            <a:ext cx="121829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400" dirty="0"/>
          </a:p>
        </p:txBody>
      </p:sp>
      <p:sp>
        <p:nvSpPr>
          <p:cNvPr id="25" name="Shape 23"/>
          <p:cNvSpPr/>
          <p:nvPr/>
        </p:nvSpPr>
        <p:spPr>
          <a:xfrm>
            <a:off x="484413" y="7362127"/>
            <a:ext cx="29306959" cy="3424245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84413" y="7362127"/>
            <a:ext cx="29306959" cy="898864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39277" y="7398703"/>
            <a:ext cx="29197231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3900" dirty="0"/>
          </a:p>
        </p:txBody>
      </p:sp>
      <p:sp>
        <p:nvSpPr>
          <p:cNvPr id="28" name="Text 26"/>
          <p:cNvSpPr/>
          <p:nvPr/>
        </p:nvSpPr>
        <p:spPr>
          <a:xfrm>
            <a:off x="557565" y="8315855"/>
            <a:ext cx="29160655" cy="24339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200" dirty="0"/>
          </a:p>
        </p:txBody>
      </p:sp>
      <p:sp>
        <p:nvSpPr>
          <p:cNvPr id="29" name="Shape 27"/>
          <p:cNvSpPr/>
          <p:nvPr/>
        </p:nvSpPr>
        <p:spPr>
          <a:xfrm>
            <a:off x="484413" y="10957584"/>
            <a:ext cx="14471825" cy="12698242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84413" y="10957584"/>
            <a:ext cx="14471825" cy="898864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39277" y="10994160"/>
            <a:ext cx="14362097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3900" dirty="0"/>
          </a:p>
        </p:txBody>
      </p:sp>
      <p:sp>
        <p:nvSpPr>
          <p:cNvPr id="32" name="Text 30"/>
          <p:cNvSpPr/>
          <p:nvPr/>
        </p:nvSpPr>
        <p:spPr>
          <a:xfrm>
            <a:off x="557565" y="11911313"/>
            <a:ext cx="14325521" cy="117079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200" dirty="0"/>
          </a:p>
        </p:txBody>
      </p:sp>
      <p:sp>
        <p:nvSpPr>
          <p:cNvPr id="33" name="Shape 31"/>
          <p:cNvSpPr/>
          <p:nvPr/>
        </p:nvSpPr>
        <p:spPr>
          <a:xfrm>
            <a:off x="15319547" y="10957584"/>
            <a:ext cx="14471825" cy="12698242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5319547" y="10957584"/>
            <a:ext cx="14471825" cy="898864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5374411" y="10994160"/>
            <a:ext cx="14362097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3900" dirty="0"/>
          </a:p>
        </p:txBody>
      </p:sp>
      <p:sp>
        <p:nvSpPr>
          <p:cNvPr id="36" name="Text 34"/>
          <p:cNvSpPr/>
          <p:nvPr/>
        </p:nvSpPr>
        <p:spPr>
          <a:xfrm>
            <a:off x="15392699" y="11911313"/>
            <a:ext cx="14325521" cy="117079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200" dirty="0"/>
          </a:p>
        </p:txBody>
      </p:sp>
      <p:sp>
        <p:nvSpPr>
          <p:cNvPr id="37" name="Shape 35"/>
          <p:cNvSpPr/>
          <p:nvPr/>
        </p:nvSpPr>
        <p:spPr>
          <a:xfrm>
            <a:off x="484413" y="24169463"/>
            <a:ext cx="14471825" cy="7618945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484413" y="24169463"/>
            <a:ext cx="14471825" cy="898864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39277" y="24206039"/>
            <a:ext cx="14362097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3900" dirty="0"/>
          </a:p>
        </p:txBody>
      </p:sp>
      <p:sp>
        <p:nvSpPr>
          <p:cNvPr id="40" name="Text 38"/>
          <p:cNvSpPr/>
          <p:nvPr/>
        </p:nvSpPr>
        <p:spPr>
          <a:xfrm>
            <a:off x="557565" y="25123192"/>
            <a:ext cx="14325521" cy="66286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200" dirty="0"/>
          </a:p>
        </p:txBody>
      </p:sp>
      <p:sp>
        <p:nvSpPr>
          <p:cNvPr id="41" name="Shape 39"/>
          <p:cNvSpPr/>
          <p:nvPr/>
        </p:nvSpPr>
        <p:spPr>
          <a:xfrm>
            <a:off x="15319547" y="24169463"/>
            <a:ext cx="14471825" cy="7618945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15319547" y="24169463"/>
            <a:ext cx="14471825" cy="898864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15374411" y="24206039"/>
            <a:ext cx="14362097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3900" dirty="0"/>
          </a:p>
        </p:txBody>
      </p:sp>
      <p:sp>
        <p:nvSpPr>
          <p:cNvPr id="44" name="Text 42"/>
          <p:cNvSpPr/>
          <p:nvPr/>
        </p:nvSpPr>
        <p:spPr>
          <a:xfrm>
            <a:off x="15392699" y="25123192"/>
            <a:ext cx="14325521" cy="66286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200" dirty="0"/>
          </a:p>
        </p:txBody>
      </p:sp>
      <p:sp>
        <p:nvSpPr>
          <p:cNvPr id="45" name="Shape 43"/>
          <p:cNvSpPr/>
          <p:nvPr/>
        </p:nvSpPr>
        <p:spPr>
          <a:xfrm>
            <a:off x="484413" y="32302046"/>
            <a:ext cx="14471825" cy="10158594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484413" y="32302046"/>
            <a:ext cx="14471825" cy="898864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539277" y="32338622"/>
            <a:ext cx="14362097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3900" dirty="0"/>
          </a:p>
        </p:txBody>
      </p:sp>
      <p:sp>
        <p:nvSpPr>
          <p:cNvPr id="48" name="Text 46"/>
          <p:cNvSpPr/>
          <p:nvPr/>
        </p:nvSpPr>
        <p:spPr>
          <a:xfrm>
            <a:off x="557565" y="33255774"/>
            <a:ext cx="14325521" cy="916829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200" dirty="0"/>
          </a:p>
        </p:txBody>
      </p:sp>
      <p:sp>
        <p:nvSpPr>
          <p:cNvPr id="49" name="Shape 47"/>
          <p:cNvSpPr/>
          <p:nvPr/>
        </p:nvSpPr>
        <p:spPr>
          <a:xfrm>
            <a:off x="15319547" y="32302046"/>
            <a:ext cx="14471825" cy="10158594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15319547" y="32302046"/>
            <a:ext cx="14471825" cy="898864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15374411" y="32338622"/>
            <a:ext cx="14362097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3900" dirty="0"/>
          </a:p>
        </p:txBody>
      </p:sp>
      <p:sp>
        <p:nvSpPr>
          <p:cNvPr id="52" name="Text 50"/>
          <p:cNvSpPr/>
          <p:nvPr/>
        </p:nvSpPr>
        <p:spPr>
          <a:xfrm>
            <a:off x="15392699" y="33255774"/>
            <a:ext cx="14325521" cy="916829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