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828969" y="192372"/>
            <a:ext cx="24617845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828969" y="1393616"/>
            <a:ext cx="24617845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828969" y="1780432"/>
            <a:ext cx="24617845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6010532" y="771999"/>
            <a:ext cx="1218298" cy="8606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6010532" y="1110882"/>
            <a:ext cx="12182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64800" y="771999"/>
            <a:ext cx="1218298" cy="8606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64800" y="1110882"/>
            <a:ext cx="12182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84413" y="2661298"/>
            <a:ext cx="29306959" cy="145437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4413" y="2661298"/>
            <a:ext cx="29306959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9277" y="2697874"/>
            <a:ext cx="2919723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57565" y="3165306"/>
            <a:ext cx="29160655" cy="913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484413" y="4201221"/>
            <a:ext cx="14471825" cy="687591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4413" y="4201221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9277" y="4237797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557565" y="4705229"/>
            <a:ext cx="14325521" cy="6335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5319547" y="4201221"/>
            <a:ext cx="14471825" cy="687591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319547" y="4201221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5374411" y="4237797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5392699" y="4705229"/>
            <a:ext cx="14325521" cy="6335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484413" y="11333785"/>
            <a:ext cx="14471825" cy="41255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84413" y="11333785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39277" y="11370361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557565" y="11837793"/>
            <a:ext cx="14325521" cy="3584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15319547" y="11333785"/>
            <a:ext cx="14471825" cy="41255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319547" y="11333785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5374411" y="11370361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15392699" y="11837793"/>
            <a:ext cx="14325521" cy="3584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484413" y="15715985"/>
            <a:ext cx="14471825" cy="550072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84413" y="15715985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39277" y="15752561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557565" y="16219993"/>
            <a:ext cx="14325521" cy="49601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5319547" y="15715985"/>
            <a:ext cx="14471825" cy="550072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5319547" y="15715985"/>
            <a:ext cx="14471825" cy="44914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74411" y="15752561"/>
            <a:ext cx="1436209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5392699" y="16219993"/>
            <a:ext cx="14325521" cy="49601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