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346009"/>
          </a:xfrm>
          <a:prstGeom prst="rect">
            <a:avLst/>
          </a:prstGeom>
          <a:solidFill>
            <a:srgbClr val="0C68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46009"/>
            <a:ext cx="21387816" cy="346009"/>
          </a:xfrm>
          <a:prstGeom prst="rect">
            <a:avLst/>
          </a:prstGeom>
          <a:solidFill>
            <a:srgbClr val="1D6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692018"/>
            <a:ext cx="21387816" cy="346009"/>
          </a:xfrm>
          <a:prstGeom prst="rect">
            <a:avLst/>
          </a:prstGeom>
          <a:solidFill>
            <a:srgbClr val="2E629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038027"/>
            <a:ext cx="21387816" cy="346009"/>
          </a:xfrm>
          <a:prstGeom prst="rect">
            <a:avLst/>
          </a:prstGeom>
          <a:solidFill>
            <a:srgbClr val="3F5F9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384036"/>
            <a:ext cx="21387816" cy="346009"/>
          </a:xfrm>
          <a:prstGeom prst="rect">
            <a:avLst/>
          </a:prstGeom>
          <a:solidFill>
            <a:srgbClr val="505C8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730045"/>
            <a:ext cx="21387816" cy="346009"/>
          </a:xfrm>
          <a:prstGeom prst="rect">
            <a:avLst/>
          </a:prstGeom>
          <a:solidFill>
            <a:srgbClr val="62598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076054"/>
            <a:ext cx="21387816" cy="346009"/>
          </a:xfrm>
          <a:prstGeom prst="rect">
            <a:avLst/>
          </a:prstGeom>
          <a:solidFill>
            <a:srgbClr val="7356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422063"/>
            <a:ext cx="21387816" cy="346009"/>
          </a:xfrm>
          <a:prstGeom prst="rect">
            <a:avLst/>
          </a:prstGeom>
          <a:solidFill>
            <a:srgbClr val="845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768072"/>
            <a:ext cx="21387816" cy="346009"/>
          </a:xfrm>
          <a:prstGeom prst="rect">
            <a:avLst/>
          </a:prstGeom>
          <a:solidFill>
            <a:srgbClr val="9550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114081"/>
            <a:ext cx="21387816" cy="346009"/>
          </a:xfrm>
          <a:prstGeom prst="rect">
            <a:avLst/>
          </a:prstGeom>
          <a:solidFill>
            <a:srgbClr val="A74D7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460090"/>
            <a:ext cx="21387816" cy="346009"/>
          </a:xfrm>
          <a:prstGeom prst="rect">
            <a:avLst/>
          </a:prstGeom>
          <a:solidFill>
            <a:srgbClr val="B84A6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806099"/>
            <a:ext cx="21387816" cy="346009"/>
          </a:xfrm>
          <a:prstGeom prst="rect">
            <a:avLst/>
          </a:prstGeom>
          <a:solidFill>
            <a:srgbClr val="C947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152108"/>
            <a:ext cx="21387816" cy="346009"/>
          </a:xfrm>
          <a:prstGeom prst="rect">
            <a:avLst/>
          </a:prstGeom>
          <a:solidFill>
            <a:srgbClr val="DA446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498116"/>
            <a:ext cx="21387816" cy="346009"/>
          </a:xfrm>
          <a:prstGeom prst="rect">
            <a:avLst/>
          </a:prstGeom>
          <a:solidFill>
            <a:srgbClr val="EB416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21387816" cy="484412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998478" y="484413"/>
            <a:ext cx="17390861" cy="16470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19" name="Text 17"/>
          <p:cNvSpPr/>
          <p:nvPr/>
        </p:nvSpPr>
        <p:spPr>
          <a:xfrm>
            <a:off x="1998478" y="2228298"/>
            <a:ext cx="17390861" cy="8719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998478" y="3100240"/>
            <a:ext cx="17390861" cy="13563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18374700" y="1812914"/>
            <a:ext cx="860646" cy="1218298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18374700" y="2330623"/>
            <a:ext cx="86064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19543331" y="1812914"/>
            <a:ext cx="860646" cy="1218298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19543331" y="2330623"/>
            <a:ext cx="86064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342205" y="5207435"/>
            <a:ext cx="20703406" cy="2422063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42205" y="5207435"/>
            <a:ext cx="20703406" cy="63579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7069" y="5244011"/>
            <a:ext cx="2059367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415357" y="5898090"/>
            <a:ext cx="20557102" cy="16948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29" name="Shape 27"/>
          <p:cNvSpPr/>
          <p:nvPr/>
        </p:nvSpPr>
        <p:spPr>
          <a:xfrm>
            <a:off x="342205" y="7750601"/>
            <a:ext cx="10223376" cy="898181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42205" y="7750601"/>
            <a:ext cx="10223376" cy="63579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97069" y="7787177"/>
            <a:ext cx="1011364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415357" y="8441256"/>
            <a:ext cx="10077072" cy="82545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33" name="Shape 31"/>
          <p:cNvSpPr/>
          <p:nvPr/>
        </p:nvSpPr>
        <p:spPr>
          <a:xfrm>
            <a:off x="10822235" y="7750601"/>
            <a:ext cx="10223376" cy="898181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822235" y="7750601"/>
            <a:ext cx="10223376" cy="63579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877099" y="7787177"/>
            <a:ext cx="1011364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10895387" y="8441256"/>
            <a:ext cx="10077072" cy="82545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37" name="Shape 35"/>
          <p:cNvSpPr/>
          <p:nvPr/>
        </p:nvSpPr>
        <p:spPr>
          <a:xfrm>
            <a:off x="342205" y="17095726"/>
            <a:ext cx="10223376" cy="5389090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42205" y="17095726"/>
            <a:ext cx="10223376" cy="63579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97069" y="17132302"/>
            <a:ext cx="1011364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40" name="Text 38"/>
          <p:cNvSpPr/>
          <p:nvPr/>
        </p:nvSpPr>
        <p:spPr>
          <a:xfrm>
            <a:off x="415357" y="17786381"/>
            <a:ext cx="10077072" cy="4661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41" name="Shape 39"/>
          <p:cNvSpPr/>
          <p:nvPr/>
        </p:nvSpPr>
        <p:spPr>
          <a:xfrm>
            <a:off x="10822235" y="17095726"/>
            <a:ext cx="10223376" cy="5389090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0822235" y="17095726"/>
            <a:ext cx="10223376" cy="63579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0877099" y="17132302"/>
            <a:ext cx="1011364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44" name="Text 42"/>
          <p:cNvSpPr/>
          <p:nvPr/>
        </p:nvSpPr>
        <p:spPr>
          <a:xfrm>
            <a:off x="10895387" y="17786381"/>
            <a:ext cx="10077072" cy="4661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45" name="Shape 43"/>
          <p:cNvSpPr/>
          <p:nvPr/>
        </p:nvSpPr>
        <p:spPr>
          <a:xfrm>
            <a:off x="342205" y="22848125"/>
            <a:ext cx="10223376" cy="7185453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42205" y="22848125"/>
            <a:ext cx="10223376" cy="63579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97069" y="22884701"/>
            <a:ext cx="1011364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48" name="Text 46"/>
          <p:cNvSpPr/>
          <p:nvPr/>
        </p:nvSpPr>
        <p:spPr>
          <a:xfrm>
            <a:off x="415357" y="23538780"/>
            <a:ext cx="10077072" cy="64582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49" name="Shape 47"/>
          <p:cNvSpPr/>
          <p:nvPr/>
        </p:nvSpPr>
        <p:spPr>
          <a:xfrm>
            <a:off x="10822235" y="22848125"/>
            <a:ext cx="10223376" cy="7185453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0822235" y="22848125"/>
            <a:ext cx="10223376" cy="63579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0877099" y="22884701"/>
            <a:ext cx="1011364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10895387" y="23538780"/>
            <a:ext cx="10077072" cy="64582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